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f3b010f286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dc83061f745e1"/>
  </p:sldMasterIdLst>
  <p:sldIdLst>
    <p:sldId xmlns:r="http://schemas.openxmlformats.org/officeDocument/2006/relationships" id="256" r:id="R8cc7caa699dd4ed7"/>
    <p:sldId xmlns:r="http://schemas.openxmlformats.org/officeDocument/2006/relationships" id="257" r:id="R95a1020d420b43fb"/>
    <p:sldId xmlns:r="http://schemas.openxmlformats.org/officeDocument/2006/relationships" id="258" r:id="R655ea4905a534f2e"/>
    <p:sldId xmlns:r="http://schemas.openxmlformats.org/officeDocument/2006/relationships" id="259" r:id="Rdf17b78ff547468f"/>
    <p:sldId xmlns:r="http://schemas.openxmlformats.org/officeDocument/2006/relationships" id="260" r:id="Re0f8acde06df4f29"/>
    <p:sldId xmlns:r="http://schemas.openxmlformats.org/officeDocument/2006/relationships" id="261" r:id="R0b8a9a2a2b3b41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dc83061f745e1" /><Relationship Type="http://schemas.openxmlformats.org/officeDocument/2006/relationships/slide" Target="/ppt/slides/slide1.xml" Id="R8cc7caa699dd4ed7" /><Relationship Type="http://schemas.openxmlformats.org/officeDocument/2006/relationships/slide" Target="/ppt/slides/slide2.xml" Id="R95a1020d420b43fb" /><Relationship Type="http://schemas.openxmlformats.org/officeDocument/2006/relationships/slide" Target="/ppt/slides/slide3.xml" Id="R655ea4905a534f2e" /><Relationship Type="http://schemas.openxmlformats.org/officeDocument/2006/relationships/slide" Target="/ppt/slides/slide4.xml" Id="Rdf17b78ff547468f" /><Relationship Type="http://schemas.openxmlformats.org/officeDocument/2006/relationships/slide" Target="/ppt/slides/slide5.xml" Id="Re0f8acde06df4f29" /><Relationship Type="http://schemas.openxmlformats.org/officeDocument/2006/relationships/slide" Target="/ppt/slides/slide6.xml" Id="R0b8a9a2a2b3b41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379abfec7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046d81b3a448e" /><Relationship Type="http://schemas.openxmlformats.org/officeDocument/2006/relationships/theme" Target="/ppt/slideMasters/theme/theme1.xml" Id="R3377e314f989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b046d81b3a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e50f11fea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a566e8fd44f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903def284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bc46fa471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485f7bd5d48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78fc45eec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816 008 352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