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4ff627594542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54dc8c50034578"/>
  </p:sldMasterIdLst>
  <p:sldIdLst>
    <p:sldId xmlns:r="http://schemas.openxmlformats.org/officeDocument/2006/relationships" id="256" r:id="R7da8731b231c4519"/>
    <p:sldId xmlns:r="http://schemas.openxmlformats.org/officeDocument/2006/relationships" id="257" r:id="Rfefadc3f500948bb"/>
    <p:sldId xmlns:r="http://schemas.openxmlformats.org/officeDocument/2006/relationships" id="258" r:id="R25c7fe4a1b40418c"/>
    <p:sldId xmlns:r="http://schemas.openxmlformats.org/officeDocument/2006/relationships" id="259" r:id="R4d886c4bacfe4cca"/>
    <p:sldId xmlns:r="http://schemas.openxmlformats.org/officeDocument/2006/relationships" id="260" r:id="R503e5e57ab2f4b17"/>
    <p:sldId xmlns:r="http://schemas.openxmlformats.org/officeDocument/2006/relationships" id="261" r:id="R28201a71d0cf43fc"/>
    <p:sldId xmlns:r="http://schemas.openxmlformats.org/officeDocument/2006/relationships" id="262" r:id="Rdf18a5d1903646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4dc8c50034578" /><Relationship Type="http://schemas.openxmlformats.org/officeDocument/2006/relationships/slide" Target="/ppt/slides/slide1.xml" Id="R7da8731b231c4519" /><Relationship Type="http://schemas.openxmlformats.org/officeDocument/2006/relationships/slide" Target="/ppt/slides/slide2.xml" Id="Rfefadc3f500948bb" /><Relationship Type="http://schemas.openxmlformats.org/officeDocument/2006/relationships/slide" Target="/ppt/slides/slide3.xml" Id="R25c7fe4a1b40418c" /><Relationship Type="http://schemas.openxmlformats.org/officeDocument/2006/relationships/slide" Target="/ppt/slides/slide4.xml" Id="R4d886c4bacfe4cca" /><Relationship Type="http://schemas.openxmlformats.org/officeDocument/2006/relationships/slide" Target="/ppt/slides/slide5.xml" Id="R503e5e57ab2f4b17" /><Relationship Type="http://schemas.openxmlformats.org/officeDocument/2006/relationships/slide" Target="/ppt/slides/slide6.xml" Id="R28201a71d0cf43fc" /><Relationship Type="http://schemas.openxmlformats.org/officeDocument/2006/relationships/slide" Target="/ppt/slides/slide7.xml" Id="Rdf18a5d1903646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a7e96777e4f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9670879b0463a" /><Relationship Type="http://schemas.openxmlformats.org/officeDocument/2006/relationships/theme" Target="/ppt/slideMasters/theme/theme1.xml" Id="R47b28b0712a949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a9670879b046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0b33e94de42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cf9a7691a4a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2c7027e57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ce79f18a44c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9dc08d8d44d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47164785847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1e5be58de4e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2 689 422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931 690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9 361 549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10 379 730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25 718 840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ELDAR SIMONSEN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ELDAR SIMONSEN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ARNE SIMONSEN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SIMAR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SIMONSEN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WESTGAARD SIMONSEN  –  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Schleppegrells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23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815 841 522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SIMAR AS</a:t>
            </a:r>
          </a:p>
        </p:txBody>
      </p:sp>
    </p:spTree>
  </p:cSld>
  <p:clrMapOvr>
    <a:masterClrMapping xmlns:a="http://schemas.openxmlformats.org/drawingml/2006/main"/>
  </p:clrMapOvr>
</p:sld>
</file>