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b7bdae949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0838e04924392"/>
  </p:sldMasterIdLst>
  <p:sldIdLst>
    <p:sldId xmlns:r="http://schemas.openxmlformats.org/officeDocument/2006/relationships" id="256" r:id="Ra6ca491ca0184e00"/>
    <p:sldId xmlns:r="http://schemas.openxmlformats.org/officeDocument/2006/relationships" id="257" r:id="R716cc4eae2764fec"/>
    <p:sldId xmlns:r="http://schemas.openxmlformats.org/officeDocument/2006/relationships" id="258" r:id="Rbb60ade4221f45d3"/>
    <p:sldId xmlns:r="http://schemas.openxmlformats.org/officeDocument/2006/relationships" id="259" r:id="Rc7dfb07fcd524ee6"/>
    <p:sldId xmlns:r="http://schemas.openxmlformats.org/officeDocument/2006/relationships" id="260" r:id="Rfd2164815265426b"/>
    <p:sldId xmlns:r="http://schemas.openxmlformats.org/officeDocument/2006/relationships" id="261" r:id="R374806fb3ebf481f"/>
    <p:sldId xmlns:r="http://schemas.openxmlformats.org/officeDocument/2006/relationships" id="262" r:id="R11ccbb509bf3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0838e04924392" /><Relationship Type="http://schemas.openxmlformats.org/officeDocument/2006/relationships/slide" Target="/ppt/slides/slide1.xml" Id="Ra6ca491ca0184e00" /><Relationship Type="http://schemas.openxmlformats.org/officeDocument/2006/relationships/slide" Target="/ppt/slides/slide2.xml" Id="R716cc4eae2764fec" /><Relationship Type="http://schemas.openxmlformats.org/officeDocument/2006/relationships/slide" Target="/ppt/slides/slide3.xml" Id="Rbb60ade4221f45d3" /><Relationship Type="http://schemas.openxmlformats.org/officeDocument/2006/relationships/slide" Target="/ppt/slides/slide4.xml" Id="Rc7dfb07fcd524ee6" /><Relationship Type="http://schemas.openxmlformats.org/officeDocument/2006/relationships/slide" Target="/ppt/slides/slide5.xml" Id="Rfd2164815265426b" /><Relationship Type="http://schemas.openxmlformats.org/officeDocument/2006/relationships/slide" Target="/ppt/slides/slide6.xml" Id="R374806fb3ebf481f" /><Relationship Type="http://schemas.openxmlformats.org/officeDocument/2006/relationships/slide" Target="/ppt/slides/slide7.xml" Id="R11ccbb509bf3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7ecd41bde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42da5e21f4257" /><Relationship Type="http://schemas.openxmlformats.org/officeDocument/2006/relationships/theme" Target="/ppt/slideMasters/theme/theme1.xml" Id="R5bdb69a7cfc6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42da5e21f42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1c6b3335d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a73a3cc99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98533446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eb2dbd68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4164f055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32655975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f43b2d9b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ENGEBAKKEN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