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9cc1ee546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d1ae35e2146b9"/>
  </p:sldMasterIdLst>
  <p:sldIdLst>
    <p:sldId xmlns:r="http://schemas.openxmlformats.org/officeDocument/2006/relationships" id="256" r:id="R04cd84c04170490d"/>
    <p:sldId xmlns:r="http://schemas.openxmlformats.org/officeDocument/2006/relationships" id="257" r:id="R417f4a26614c4fe2"/>
    <p:sldId xmlns:r="http://schemas.openxmlformats.org/officeDocument/2006/relationships" id="258" r:id="R5d667591222f417b"/>
    <p:sldId xmlns:r="http://schemas.openxmlformats.org/officeDocument/2006/relationships" id="259" r:id="Rdaf08d36298549a5"/>
    <p:sldId xmlns:r="http://schemas.openxmlformats.org/officeDocument/2006/relationships" id="260" r:id="R64ffa940a45f4aa5"/>
    <p:sldId xmlns:r="http://schemas.openxmlformats.org/officeDocument/2006/relationships" id="261" r:id="R860e7009d8f54c29"/>
    <p:sldId xmlns:r="http://schemas.openxmlformats.org/officeDocument/2006/relationships" id="262" r:id="Rab333bebe379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d1ae35e2146b9" /><Relationship Type="http://schemas.openxmlformats.org/officeDocument/2006/relationships/slide" Target="/ppt/slides/slide1.xml" Id="R04cd84c04170490d" /><Relationship Type="http://schemas.openxmlformats.org/officeDocument/2006/relationships/slide" Target="/ppt/slides/slide2.xml" Id="R417f4a26614c4fe2" /><Relationship Type="http://schemas.openxmlformats.org/officeDocument/2006/relationships/slide" Target="/ppt/slides/slide3.xml" Id="R5d667591222f417b" /><Relationship Type="http://schemas.openxmlformats.org/officeDocument/2006/relationships/slide" Target="/ppt/slides/slide4.xml" Id="Rdaf08d36298549a5" /><Relationship Type="http://schemas.openxmlformats.org/officeDocument/2006/relationships/slide" Target="/ppt/slides/slide5.xml" Id="R64ffa940a45f4aa5" /><Relationship Type="http://schemas.openxmlformats.org/officeDocument/2006/relationships/slide" Target="/ppt/slides/slide6.xml" Id="R860e7009d8f54c29" /><Relationship Type="http://schemas.openxmlformats.org/officeDocument/2006/relationships/slide" Target="/ppt/slides/slide7.xml" Id="Rab333bebe379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9c6ebef24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45d545be4f90" /><Relationship Type="http://schemas.openxmlformats.org/officeDocument/2006/relationships/theme" Target="/ppt/slideMasters/theme/theme1.xml" Id="R505a2aeb898f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d45d545be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e568d956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d852adca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44d420b0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c1fa71af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73b22535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9f511741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3007e4e3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