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3eeb9f3dd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c80f3be244178"/>
  </p:sldMasterIdLst>
  <p:sldIdLst>
    <p:sldId xmlns:r="http://schemas.openxmlformats.org/officeDocument/2006/relationships" id="256" r:id="R0eb90c5e0abe4ebf"/>
    <p:sldId xmlns:r="http://schemas.openxmlformats.org/officeDocument/2006/relationships" id="257" r:id="Re567783fba09489b"/>
    <p:sldId xmlns:r="http://schemas.openxmlformats.org/officeDocument/2006/relationships" id="258" r:id="R02ce810530a94896"/>
    <p:sldId xmlns:r="http://schemas.openxmlformats.org/officeDocument/2006/relationships" id="259" r:id="R2e2b38e991d14992"/>
    <p:sldId xmlns:r="http://schemas.openxmlformats.org/officeDocument/2006/relationships" id="260" r:id="Ra0c758e46d484041"/>
    <p:sldId xmlns:r="http://schemas.openxmlformats.org/officeDocument/2006/relationships" id="261" r:id="R98708c9119d84843"/>
    <p:sldId xmlns:r="http://schemas.openxmlformats.org/officeDocument/2006/relationships" id="262" r:id="R410fb2f2d2ba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c80f3be244178" /><Relationship Type="http://schemas.openxmlformats.org/officeDocument/2006/relationships/slide" Target="/ppt/slides/slide1.xml" Id="R0eb90c5e0abe4ebf" /><Relationship Type="http://schemas.openxmlformats.org/officeDocument/2006/relationships/slide" Target="/ppt/slides/slide2.xml" Id="Re567783fba09489b" /><Relationship Type="http://schemas.openxmlformats.org/officeDocument/2006/relationships/slide" Target="/ppt/slides/slide3.xml" Id="R02ce810530a94896" /><Relationship Type="http://schemas.openxmlformats.org/officeDocument/2006/relationships/slide" Target="/ppt/slides/slide4.xml" Id="R2e2b38e991d14992" /><Relationship Type="http://schemas.openxmlformats.org/officeDocument/2006/relationships/slide" Target="/ppt/slides/slide5.xml" Id="Ra0c758e46d484041" /><Relationship Type="http://schemas.openxmlformats.org/officeDocument/2006/relationships/slide" Target="/ppt/slides/slide6.xml" Id="R98708c9119d84843" /><Relationship Type="http://schemas.openxmlformats.org/officeDocument/2006/relationships/slide" Target="/ppt/slides/slide7.xml" Id="R410fb2f2d2ba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51c80dcfa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9fccd03c4cd0" /><Relationship Type="http://schemas.openxmlformats.org/officeDocument/2006/relationships/theme" Target="/ppt/slideMasters/theme/theme1.xml" Id="Rd9ef727b21bc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79fccd03c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95b9aa7a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592d99d1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3d5c4289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541a1d42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310fee53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b676313a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5c78b4d7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