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09d011c84e40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e9a72c3b254c5c"/>
  </p:sldMasterIdLst>
  <p:sldIdLst>
    <p:sldId xmlns:r="http://schemas.openxmlformats.org/officeDocument/2006/relationships" id="256" r:id="R7581dbad7c37440f"/>
    <p:sldId xmlns:r="http://schemas.openxmlformats.org/officeDocument/2006/relationships" id="257" r:id="R04d4d39c3a97488c"/>
    <p:sldId xmlns:r="http://schemas.openxmlformats.org/officeDocument/2006/relationships" id="258" r:id="Re5fa75b8e2934aea"/>
    <p:sldId xmlns:r="http://schemas.openxmlformats.org/officeDocument/2006/relationships" id="259" r:id="Re2c9a7c5ed9b42bd"/>
    <p:sldId xmlns:r="http://schemas.openxmlformats.org/officeDocument/2006/relationships" id="260" r:id="R7b443983efe9466b"/>
    <p:sldId xmlns:r="http://schemas.openxmlformats.org/officeDocument/2006/relationships" id="261" r:id="Ra44169343738414b"/>
    <p:sldId xmlns:r="http://schemas.openxmlformats.org/officeDocument/2006/relationships" id="262" r:id="Rce203752a929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9a72c3b254c5c" /><Relationship Type="http://schemas.openxmlformats.org/officeDocument/2006/relationships/slide" Target="/ppt/slides/slide1.xml" Id="R7581dbad7c37440f" /><Relationship Type="http://schemas.openxmlformats.org/officeDocument/2006/relationships/slide" Target="/ppt/slides/slide2.xml" Id="R04d4d39c3a97488c" /><Relationship Type="http://schemas.openxmlformats.org/officeDocument/2006/relationships/slide" Target="/ppt/slides/slide3.xml" Id="Re5fa75b8e2934aea" /><Relationship Type="http://schemas.openxmlformats.org/officeDocument/2006/relationships/slide" Target="/ppt/slides/slide4.xml" Id="Re2c9a7c5ed9b42bd" /><Relationship Type="http://schemas.openxmlformats.org/officeDocument/2006/relationships/slide" Target="/ppt/slides/slide5.xml" Id="R7b443983efe9466b" /><Relationship Type="http://schemas.openxmlformats.org/officeDocument/2006/relationships/slide" Target="/ppt/slides/slide6.xml" Id="Ra44169343738414b" /><Relationship Type="http://schemas.openxmlformats.org/officeDocument/2006/relationships/slide" Target="/ppt/slides/slide7.xml" Id="Rce203752a929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25f607e614d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1e53679594519" /><Relationship Type="http://schemas.openxmlformats.org/officeDocument/2006/relationships/theme" Target="/ppt/slideMasters/theme/theme1.xml" Id="Rf361a162489f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91e536795945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413718e5f47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747f63ce149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2ad52915443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0a86f1c5e4b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72e37789243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dcb65cf5248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795891737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MVA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MVA REGNSKAP AS ble etablert [år] og holder til i Skui.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1 543 811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562 810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Tunheimbakken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1340 Skui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li-johnsen@hotmail.com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www.mva.as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815 533 372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