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1bb12799bd4e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c42befe1794bd2"/>
  </p:sldMasterIdLst>
  <p:sldIdLst>
    <p:sldId xmlns:r="http://schemas.openxmlformats.org/officeDocument/2006/relationships" id="256" r:id="Rfa2c5acbb4d14e87"/>
    <p:sldId xmlns:r="http://schemas.openxmlformats.org/officeDocument/2006/relationships" id="257" r:id="R33ea4b0898524297"/>
    <p:sldId xmlns:r="http://schemas.openxmlformats.org/officeDocument/2006/relationships" id="258" r:id="Rae0cf5921e8c49d2"/>
    <p:sldId xmlns:r="http://schemas.openxmlformats.org/officeDocument/2006/relationships" id="259" r:id="R6e3a0bfee4da4984"/>
    <p:sldId xmlns:r="http://schemas.openxmlformats.org/officeDocument/2006/relationships" id="260" r:id="Re612553eea3d44ff"/>
    <p:sldId xmlns:r="http://schemas.openxmlformats.org/officeDocument/2006/relationships" id="261" r:id="Rc4a59805539e4404"/>
    <p:sldId xmlns:r="http://schemas.openxmlformats.org/officeDocument/2006/relationships" id="262" r:id="R5db726e8edf14f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42befe1794bd2" /><Relationship Type="http://schemas.openxmlformats.org/officeDocument/2006/relationships/slide" Target="/ppt/slides/slide1.xml" Id="Rfa2c5acbb4d14e87" /><Relationship Type="http://schemas.openxmlformats.org/officeDocument/2006/relationships/slide" Target="/ppt/slides/slide2.xml" Id="R33ea4b0898524297" /><Relationship Type="http://schemas.openxmlformats.org/officeDocument/2006/relationships/slide" Target="/ppt/slides/slide3.xml" Id="Rae0cf5921e8c49d2" /><Relationship Type="http://schemas.openxmlformats.org/officeDocument/2006/relationships/slide" Target="/ppt/slides/slide4.xml" Id="R6e3a0bfee4da4984" /><Relationship Type="http://schemas.openxmlformats.org/officeDocument/2006/relationships/slide" Target="/ppt/slides/slide5.xml" Id="Re612553eea3d44ff" /><Relationship Type="http://schemas.openxmlformats.org/officeDocument/2006/relationships/slide" Target="/ppt/slides/slide6.xml" Id="Rc4a59805539e4404" /><Relationship Type="http://schemas.openxmlformats.org/officeDocument/2006/relationships/slide" Target="/ppt/slides/slide7.xml" Id="R5db726e8edf14f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169463b3f4d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879abc32c4abc" /><Relationship Type="http://schemas.openxmlformats.org/officeDocument/2006/relationships/theme" Target="/ppt/slideMasters/theme/theme1.xml" Id="Red9efcd0486748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2879abc32c4a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f8735de9e4c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05f0dd0c641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fc4ab0e3c4e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849b0c8404b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c37180ac34e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47a94998c4d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209d875464e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VENTHON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VENTHON AS ble etablert [år] og holder til i Lepsøy.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662 063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2 634 828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2 638 556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TORE BJAANES GJERDE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BJAANES GJERDE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Riddarhaugen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5216 Lepsøy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815 526 422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