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00e3e378f3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f3208be3b46d7"/>
  </p:sldMasterIdLst>
  <p:sldIdLst>
    <p:sldId xmlns:r="http://schemas.openxmlformats.org/officeDocument/2006/relationships" id="256" r:id="R7b47a3fde4324152"/>
    <p:sldId xmlns:r="http://schemas.openxmlformats.org/officeDocument/2006/relationships" id="257" r:id="R18bcff1c6bf54d44"/>
    <p:sldId xmlns:r="http://schemas.openxmlformats.org/officeDocument/2006/relationships" id="258" r:id="R1df05898feaa4467"/>
    <p:sldId xmlns:r="http://schemas.openxmlformats.org/officeDocument/2006/relationships" id="259" r:id="R3c6506baaa304b15"/>
    <p:sldId xmlns:r="http://schemas.openxmlformats.org/officeDocument/2006/relationships" id="260" r:id="R1b60d4311ccf4f7a"/>
    <p:sldId xmlns:r="http://schemas.openxmlformats.org/officeDocument/2006/relationships" id="261" r:id="Raaf67d4e9aa641fa"/>
    <p:sldId xmlns:r="http://schemas.openxmlformats.org/officeDocument/2006/relationships" id="262" r:id="R0b9551123518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f3208be3b46d7" /><Relationship Type="http://schemas.openxmlformats.org/officeDocument/2006/relationships/slide" Target="/ppt/slides/slide1.xml" Id="R7b47a3fde4324152" /><Relationship Type="http://schemas.openxmlformats.org/officeDocument/2006/relationships/slide" Target="/ppt/slides/slide2.xml" Id="R18bcff1c6bf54d44" /><Relationship Type="http://schemas.openxmlformats.org/officeDocument/2006/relationships/slide" Target="/ppt/slides/slide3.xml" Id="R1df05898feaa4467" /><Relationship Type="http://schemas.openxmlformats.org/officeDocument/2006/relationships/slide" Target="/ppt/slides/slide4.xml" Id="R3c6506baaa304b15" /><Relationship Type="http://schemas.openxmlformats.org/officeDocument/2006/relationships/slide" Target="/ppt/slides/slide5.xml" Id="R1b60d4311ccf4f7a" /><Relationship Type="http://schemas.openxmlformats.org/officeDocument/2006/relationships/slide" Target="/ppt/slides/slide6.xml" Id="Raaf67d4e9aa641fa" /><Relationship Type="http://schemas.openxmlformats.org/officeDocument/2006/relationships/slide" Target="/ppt/slides/slide7.xml" Id="R0b9551123518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a52d7692642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1f67afb38462c" /><Relationship Type="http://schemas.openxmlformats.org/officeDocument/2006/relationships/theme" Target="/ppt/slideMasters/theme/theme1.xml" Id="Rae732f02127347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a1f67afb38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b7a5898bf49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46c4eda62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09d741dc941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8bfb39df54c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6802f479e40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b00d9157c4e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3544962d840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21 078 823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21 695 900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MULTITEK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P3A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TCP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AGILE KONSULT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815 347 102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COMPUTE HOLDING AS</a:t>
            </a:r>
          </a:p>
        </p:txBody>
      </p:sp>
    </p:spTree>
  </p:cSld>
  <p:clrMapOvr>
    <a:masterClrMapping xmlns:a="http://schemas.openxmlformats.org/drawingml/2006/main"/>
  </p:clrMapOvr>
</p:sld>
</file>