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bab77d693942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61691e7f2448e"/>
  </p:sldMasterIdLst>
  <p:sldIdLst>
    <p:sldId xmlns:r="http://schemas.openxmlformats.org/officeDocument/2006/relationships" id="256" r:id="R57b6b2dddec7488d"/>
    <p:sldId xmlns:r="http://schemas.openxmlformats.org/officeDocument/2006/relationships" id="257" r:id="R674c3d585d6c482d"/>
    <p:sldId xmlns:r="http://schemas.openxmlformats.org/officeDocument/2006/relationships" id="258" r:id="Re2e1bad8fabe4ada"/>
    <p:sldId xmlns:r="http://schemas.openxmlformats.org/officeDocument/2006/relationships" id="259" r:id="R9e215f488c164133"/>
    <p:sldId xmlns:r="http://schemas.openxmlformats.org/officeDocument/2006/relationships" id="260" r:id="Ra14a0f9a774f4c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61691e7f2448e" /><Relationship Type="http://schemas.openxmlformats.org/officeDocument/2006/relationships/slide" Target="/ppt/slides/slide1.xml" Id="R57b6b2dddec7488d" /><Relationship Type="http://schemas.openxmlformats.org/officeDocument/2006/relationships/slide" Target="/ppt/slides/slide2.xml" Id="R674c3d585d6c482d" /><Relationship Type="http://schemas.openxmlformats.org/officeDocument/2006/relationships/slide" Target="/ppt/slides/slide3.xml" Id="Re2e1bad8fabe4ada" /><Relationship Type="http://schemas.openxmlformats.org/officeDocument/2006/relationships/slide" Target="/ppt/slides/slide4.xml" Id="R9e215f488c164133" /><Relationship Type="http://schemas.openxmlformats.org/officeDocument/2006/relationships/slide" Target="/ppt/slides/slide5.xml" Id="Ra14a0f9a774f4c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560bfe4f44d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2fc0d972d47a0" /><Relationship Type="http://schemas.openxmlformats.org/officeDocument/2006/relationships/theme" Target="/ppt/slideMasters/theme/theme1.xml" Id="R6662fd730db34e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72fc0d972d47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ed04694a94d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90a2b01c94b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1406cc377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a86a77b314d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9b4ced2514e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KAFE ØST CATRINA WHITE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KAFE ØST CATRINA WHITE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post@kafeost.no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www.kafeøst.no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815 235 002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