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d2d9a57d9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3300aa3474c5b"/>
  </p:sldMasterIdLst>
  <p:sldIdLst>
    <p:sldId xmlns:r="http://schemas.openxmlformats.org/officeDocument/2006/relationships" id="256" r:id="Rcb5a35bb197e4d9a"/>
    <p:sldId xmlns:r="http://schemas.openxmlformats.org/officeDocument/2006/relationships" id="257" r:id="R590d7b381db24e1d"/>
    <p:sldId xmlns:r="http://schemas.openxmlformats.org/officeDocument/2006/relationships" id="258" r:id="R155743951f2f4496"/>
    <p:sldId xmlns:r="http://schemas.openxmlformats.org/officeDocument/2006/relationships" id="259" r:id="R86e31457a8374ac6"/>
    <p:sldId xmlns:r="http://schemas.openxmlformats.org/officeDocument/2006/relationships" id="260" r:id="R84268f6bd5364456"/>
    <p:sldId xmlns:r="http://schemas.openxmlformats.org/officeDocument/2006/relationships" id="261" r:id="R18621dae935a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3300aa3474c5b" /><Relationship Type="http://schemas.openxmlformats.org/officeDocument/2006/relationships/slide" Target="/ppt/slides/slide1.xml" Id="Rcb5a35bb197e4d9a" /><Relationship Type="http://schemas.openxmlformats.org/officeDocument/2006/relationships/slide" Target="/ppt/slides/slide2.xml" Id="R590d7b381db24e1d" /><Relationship Type="http://schemas.openxmlformats.org/officeDocument/2006/relationships/slide" Target="/ppt/slides/slide3.xml" Id="R155743951f2f4496" /><Relationship Type="http://schemas.openxmlformats.org/officeDocument/2006/relationships/slide" Target="/ppt/slides/slide4.xml" Id="R86e31457a8374ac6" /><Relationship Type="http://schemas.openxmlformats.org/officeDocument/2006/relationships/slide" Target="/ppt/slides/slide5.xml" Id="R84268f6bd5364456" /><Relationship Type="http://schemas.openxmlformats.org/officeDocument/2006/relationships/slide" Target="/ppt/slides/slide6.xml" Id="R18621dae935a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586b65c31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ed370d6604340" /><Relationship Type="http://schemas.openxmlformats.org/officeDocument/2006/relationships/theme" Target="/ppt/slideMasters/theme/theme1.xml" Id="R8bfce5e3932a4b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4ed370d66043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394ee4a8b42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3b96021f8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a602d5d9a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aef37afb447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49eaebd534e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cb3c744cb4f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