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89df4e057a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2ebb7f1fbc4839"/>
  </p:sldMasterIdLst>
  <p:sldIdLst>
    <p:sldId xmlns:r="http://schemas.openxmlformats.org/officeDocument/2006/relationships" id="256" r:id="R8fb94cfeb2fd4688"/>
    <p:sldId xmlns:r="http://schemas.openxmlformats.org/officeDocument/2006/relationships" id="257" r:id="R2ca7544a2ce04459"/>
    <p:sldId xmlns:r="http://schemas.openxmlformats.org/officeDocument/2006/relationships" id="258" r:id="Rad187713a2ef41f4"/>
    <p:sldId xmlns:r="http://schemas.openxmlformats.org/officeDocument/2006/relationships" id="259" r:id="R4127c46092384cb1"/>
    <p:sldId xmlns:r="http://schemas.openxmlformats.org/officeDocument/2006/relationships" id="260" r:id="R56340a859fdf4b24"/>
    <p:sldId xmlns:r="http://schemas.openxmlformats.org/officeDocument/2006/relationships" id="261" r:id="R1d7c8cdb0b8b4252"/>
    <p:sldId xmlns:r="http://schemas.openxmlformats.org/officeDocument/2006/relationships" id="262" r:id="R4c9c5c7550324c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ebb7f1fbc4839" /><Relationship Type="http://schemas.openxmlformats.org/officeDocument/2006/relationships/slide" Target="/ppt/slides/slide1.xml" Id="R8fb94cfeb2fd4688" /><Relationship Type="http://schemas.openxmlformats.org/officeDocument/2006/relationships/slide" Target="/ppt/slides/slide2.xml" Id="R2ca7544a2ce04459" /><Relationship Type="http://schemas.openxmlformats.org/officeDocument/2006/relationships/slide" Target="/ppt/slides/slide3.xml" Id="Rad187713a2ef41f4" /><Relationship Type="http://schemas.openxmlformats.org/officeDocument/2006/relationships/slide" Target="/ppt/slides/slide4.xml" Id="R4127c46092384cb1" /><Relationship Type="http://schemas.openxmlformats.org/officeDocument/2006/relationships/slide" Target="/ppt/slides/slide5.xml" Id="R56340a859fdf4b24" /><Relationship Type="http://schemas.openxmlformats.org/officeDocument/2006/relationships/slide" Target="/ppt/slides/slide6.xml" Id="R1d7c8cdb0b8b4252" /><Relationship Type="http://schemas.openxmlformats.org/officeDocument/2006/relationships/slide" Target="/ppt/slides/slide7.xml" Id="R4c9c5c7550324c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5bb5c4213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a1f89898f41a7" /><Relationship Type="http://schemas.openxmlformats.org/officeDocument/2006/relationships/theme" Target="/ppt/slideMasters/theme/theme1.xml" Id="R249b48b9667d41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fa1f89898f41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ff223f8ad43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8dc0295de49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70ad3cb92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46297dc1e44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44522ed03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1fa83c9fd4f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db80d923a4c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5 158 512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5 168 428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REMME CECILIE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 CATHRINE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815 186 362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