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10464cb5e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0499116a04636"/>
  </p:sldMasterIdLst>
  <p:sldIdLst>
    <p:sldId xmlns:r="http://schemas.openxmlformats.org/officeDocument/2006/relationships" id="256" r:id="Rd7039a664fd74836"/>
    <p:sldId xmlns:r="http://schemas.openxmlformats.org/officeDocument/2006/relationships" id="257" r:id="Ra01a8935c6884576"/>
    <p:sldId xmlns:r="http://schemas.openxmlformats.org/officeDocument/2006/relationships" id="258" r:id="Rc382bfea6a6c4dd1"/>
    <p:sldId xmlns:r="http://schemas.openxmlformats.org/officeDocument/2006/relationships" id="259" r:id="Rb55ce17e7eb440ba"/>
    <p:sldId xmlns:r="http://schemas.openxmlformats.org/officeDocument/2006/relationships" id="260" r:id="R697c0bba07ca4b83"/>
    <p:sldId xmlns:r="http://schemas.openxmlformats.org/officeDocument/2006/relationships" id="261" r:id="R41f11466feee461a"/>
    <p:sldId xmlns:r="http://schemas.openxmlformats.org/officeDocument/2006/relationships" id="262" r:id="Rd02809ab5f3a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0499116a04636" /><Relationship Type="http://schemas.openxmlformats.org/officeDocument/2006/relationships/slide" Target="/ppt/slides/slide1.xml" Id="Rd7039a664fd74836" /><Relationship Type="http://schemas.openxmlformats.org/officeDocument/2006/relationships/slide" Target="/ppt/slides/slide2.xml" Id="Ra01a8935c6884576" /><Relationship Type="http://schemas.openxmlformats.org/officeDocument/2006/relationships/slide" Target="/ppt/slides/slide3.xml" Id="Rc382bfea6a6c4dd1" /><Relationship Type="http://schemas.openxmlformats.org/officeDocument/2006/relationships/slide" Target="/ppt/slides/slide4.xml" Id="Rb55ce17e7eb440ba" /><Relationship Type="http://schemas.openxmlformats.org/officeDocument/2006/relationships/slide" Target="/ppt/slides/slide5.xml" Id="R697c0bba07ca4b83" /><Relationship Type="http://schemas.openxmlformats.org/officeDocument/2006/relationships/slide" Target="/ppt/slides/slide6.xml" Id="R41f11466feee461a" /><Relationship Type="http://schemas.openxmlformats.org/officeDocument/2006/relationships/slide" Target="/ppt/slides/slide7.xml" Id="Rd02809ab5f3a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fd488d50f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96ede417a4bac" /><Relationship Type="http://schemas.openxmlformats.org/officeDocument/2006/relationships/theme" Target="/ppt/slideMasters/theme/theme1.xml" Id="Rbd1e4d2469bf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96ede417a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c30cea06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e20ca5a9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02505d1c9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9210dadba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a77485bc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e89868e5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08cea8f7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NERIA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SKRETTING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Frøylandsvei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814 976 122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