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400466891b48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4a05e2d88f41d6"/>
  </p:sldMasterIdLst>
  <p:sldIdLst>
    <p:sldId xmlns:r="http://schemas.openxmlformats.org/officeDocument/2006/relationships" id="256" r:id="R642db5751334481e"/>
    <p:sldId xmlns:r="http://schemas.openxmlformats.org/officeDocument/2006/relationships" id="257" r:id="R3a5195f52a2c4006"/>
    <p:sldId xmlns:r="http://schemas.openxmlformats.org/officeDocument/2006/relationships" id="258" r:id="R19b1c932b63c436d"/>
    <p:sldId xmlns:r="http://schemas.openxmlformats.org/officeDocument/2006/relationships" id="259" r:id="R68bb352f13ff438e"/>
    <p:sldId xmlns:r="http://schemas.openxmlformats.org/officeDocument/2006/relationships" id="260" r:id="Rfa5929666c504ca6"/>
    <p:sldId xmlns:r="http://schemas.openxmlformats.org/officeDocument/2006/relationships" id="261" r:id="Rb51c10e0509e4d9c"/>
    <p:sldId xmlns:r="http://schemas.openxmlformats.org/officeDocument/2006/relationships" id="262" r:id="R11fadf5808194e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a05e2d88f41d6" /><Relationship Type="http://schemas.openxmlformats.org/officeDocument/2006/relationships/slide" Target="/ppt/slides/slide1.xml" Id="R642db5751334481e" /><Relationship Type="http://schemas.openxmlformats.org/officeDocument/2006/relationships/slide" Target="/ppt/slides/slide2.xml" Id="R3a5195f52a2c4006" /><Relationship Type="http://schemas.openxmlformats.org/officeDocument/2006/relationships/slide" Target="/ppt/slides/slide3.xml" Id="R19b1c932b63c436d" /><Relationship Type="http://schemas.openxmlformats.org/officeDocument/2006/relationships/slide" Target="/ppt/slides/slide4.xml" Id="R68bb352f13ff438e" /><Relationship Type="http://schemas.openxmlformats.org/officeDocument/2006/relationships/slide" Target="/ppt/slides/slide5.xml" Id="Rfa5929666c504ca6" /><Relationship Type="http://schemas.openxmlformats.org/officeDocument/2006/relationships/slide" Target="/ppt/slides/slide6.xml" Id="Rb51c10e0509e4d9c" /><Relationship Type="http://schemas.openxmlformats.org/officeDocument/2006/relationships/slide" Target="/ppt/slides/slide7.xml" Id="R11fadf5808194e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b861a3a424c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0ae66364b4c66" /><Relationship Type="http://schemas.openxmlformats.org/officeDocument/2006/relationships/theme" Target="/ppt/slideMasters/theme/theme1.xml" Id="Redab9f2b34ad41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80ae66364b4c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95d4f985646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57402443c47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c12f392ef4d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b7b7182aa41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151e711844b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96026a4a94d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e1db3f5a947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181 038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9 914 372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7 300 215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12 828 603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Jensen, Rødbergveien 78A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814 772 322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