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92e6b622c648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103863fb974c18"/>
  </p:sldMasterIdLst>
  <p:sldIdLst>
    <p:sldId xmlns:r="http://schemas.openxmlformats.org/officeDocument/2006/relationships" id="256" r:id="Raf11f1b2902e47b7"/>
    <p:sldId xmlns:r="http://schemas.openxmlformats.org/officeDocument/2006/relationships" id="257" r:id="R135ee7a609394d3a"/>
    <p:sldId xmlns:r="http://schemas.openxmlformats.org/officeDocument/2006/relationships" id="258" r:id="R7b57532d2b254d9d"/>
    <p:sldId xmlns:r="http://schemas.openxmlformats.org/officeDocument/2006/relationships" id="259" r:id="R88924222f4624169"/>
    <p:sldId xmlns:r="http://schemas.openxmlformats.org/officeDocument/2006/relationships" id="260" r:id="Ra8b46030060f4f1d"/>
    <p:sldId xmlns:r="http://schemas.openxmlformats.org/officeDocument/2006/relationships" id="261" r:id="R427cc38fbe1644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03863fb974c18" /><Relationship Type="http://schemas.openxmlformats.org/officeDocument/2006/relationships/slide" Target="/ppt/slides/slide1.xml" Id="Raf11f1b2902e47b7" /><Relationship Type="http://schemas.openxmlformats.org/officeDocument/2006/relationships/slide" Target="/ppt/slides/slide2.xml" Id="R135ee7a609394d3a" /><Relationship Type="http://schemas.openxmlformats.org/officeDocument/2006/relationships/slide" Target="/ppt/slides/slide3.xml" Id="R7b57532d2b254d9d" /><Relationship Type="http://schemas.openxmlformats.org/officeDocument/2006/relationships/slide" Target="/ppt/slides/slide4.xml" Id="R88924222f4624169" /><Relationship Type="http://schemas.openxmlformats.org/officeDocument/2006/relationships/slide" Target="/ppt/slides/slide5.xml" Id="Ra8b46030060f4f1d" /><Relationship Type="http://schemas.openxmlformats.org/officeDocument/2006/relationships/slide" Target="/ppt/slides/slide6.xml" Id="R427cc38fbe1644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76ef062f6749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389261dd34e63" /><Relationship Type="http://schemas.openxmlformats.org/officeDocument/2006/relationships/theme" Target="/ppt/slideMasters/theme/theme1.xml" Id="R1d6e234164ee4c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c389261dd34e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cb9ea306542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dc74938424b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de212ca6641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f24a715b242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fa3a1849f49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892c10c6f45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Jensen, Rødbergveien 78A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814 772 322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REGNI AS</a:t>
            </a:r>
          </a:p>
        </p:txBody>
      </p:sp>
    </p:spTree>
  </p:cSld>
  <p:clrMapOvr>
    <a:masterClrMapping xmlns:a="http://schemas.openxmlformats.org/drawingml/2006/main"/>
  </p:clrMapOvr>
</p:sld>
</file>