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83aed8db1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5be69e7af4209"/>
  </p:sldMasterIdLst>
  <p:sldIdLst>
    <p:sldId xmlns:r="http://schemas.openxmlformats.org/officeDocument/2006/relationships" id="256" r:id="Red22965339da4db0"/>
    <p:sldId xmlns:r="http://schemas.openxmlformats.org/officeDocument/2006/relationships" id="257" r:id="R111f38ac35524e1f"/>
    <p:sldId xmlns:r="http://schemas.openxmlformats.org/officeDocument/2006/relationships" id="258" r:id="R786b6f13bbe545de"/>
    <p:sldId xmlns:r="http://schemas.openxmlformats.org/officeDocument/2006/relationships" id="259" r:id="R6f53fe7de46f4400"/>
    <p:sldId xmlns:r="http://schemas.openxmlformats.org/officeDocument/2006/relationships" id="260" r:id="R642829e143ab4a3d"/>
    <p:sldId xmlns:r="http://schemas.openxmlformats.org/officeDocument/2006/relationships" id="261" r:id="R9eb265756950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5be69e7af4209" /><Relationship Type="http://schemas.openxmlformats.org/officeDocument/2006/relationships/slide" Target="/ppt/slides/slide1.xml" Id="Red22965339da4db0" /><Relationship Type="http://schemas.openxmlformats.org/officeDocument/2006/relationships/slide" Target="/ppt/slides/slide2.xml" Id="R111f38ac35524e1f" /><Relationship Type="http://schemas.openxmlformats.org/officeDocument/2006/relationships/slide" Target="/ppt/slides/slide3.xml" Id="R786b6f13bbe545de" /><Relationship Type="http://schemas.openxmlformats.org/officeDocument/2006/relationships/slide" Target="/ppt/slides/slide4.xml" Id="R6f53fe7de46f4400" /><Relationship Type="http://schemas.openxmlformats.org/officeDocument/2006/relationships/slide" Target="/ppt/slides/slide5.xml" Id="R642829e143ab4a3d" /><Relationship Type="http://schemas.openxmlformats.org/officeDocument/2006/relationships/slide" Target="/ppt/slides/slide6.xml" Id="R9eb265756950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eeda51d10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54821db6442ad" /><Relationship Type="http://schemas.openxmlformats.org/officeDocument/2006/relationships/theme" Target="/ppt/slideMasters/theme/theme1.xml" Id="R74d9b105ec09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54821db64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4fa3ed74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a8597935f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3f8e6ff2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a03d0349e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6ecf2b7b5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8984806e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