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3e35a871941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34d590d95d4ef3"/>
  </p:sldMasterIdLst>
  <p:sldIdLst>
    <p:sldId xmlns:r="http://schemas.openxmlformats.org/officeDocument/2006/relationships" id="256" r:id="R2a184614adfa4c87"/>
    <p:sldId xmlns:r="http://schemas.openxmlformats.org/officeDocument/2006/relationships" id="257" r:id="R299845ab5a3c47a3"/>
    <p:sldId xmlns:r="http://schemas.openxmlformats.org/officeDocument/2006/relationships" id="258" r:id="R3d3c20ae338341e6"/>
    <p:sldId xmlns:r="http://schemas.openxmlformats.org/officeDocument/2006/relationships" id="259" r:id="R5e85f30f81c14f3d"/>
    <p:sldId xmlns:r="http://schemas.openxmlformats.org/officeDocument/2006/relationships" id="260" r:id="R8ea53e8784c6479b"/>
    <p:sldId xmlns:r="http://schemas.openxmlformats.org/officeDocument/2006/relationships" id="261" r:id="Rc64d5f640499420c"/>
    <p:sldId xmlns:r="http://schemas.openxmlformats.org/officeDocument/2006/relationships" id="262" r:id="R8bb45231048645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4d590d95d4ef3" /><Relationship Type="http://schemas.openxmlformats.org/officeDocument/2006/relationships/slide" Target="/ppt/slides/slide1.xml" Id="R2a184614adfa4c87" /><Relationship Type="http://schemas.openxmlformats.org/officeDocument/2006/relationships/slide" Target="/ppt/slides/slide2.xml" Id="R299845ab5a3c47a3" /><Relationship Type="http://schemas.openxmlformats.org/officeDocument/2006/relationships/slide" Target="/ppt/slides/slide3.xml" Id="R3d3c20ae338341e6" /><Relationship Type="http://schemas.openxmlformats.org/officeDocument/2006/relationships/slide" Target="/ppt/slides/slide4.xml" Id="R5e85f30f81c14f3d" /><Relationship Type="http://schemas.openxmlformats.org/officeDocument/2006/relationships/slide" Target="/ppt/slides/slide5.xml" Id="R8ea53e8784c6479b" /><Relationship Type="http://schemas.openxmlformats.org/officeDocument/2006/relationships/slide" Target="/ppt/slides/slide6.xml" Id="Rc64d5f640499420c" /><Relationship Type="http://schemas.openxmlformats.org/officeDocument/2006/relationships/slide" Target="/ppt/slides/slide7.xml" Id="R8bb45231048645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fe45a748846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9748bb4934dfa" /><Relationship Type="http://schemas.openxmlformats.org/officeDocument/2006/relationships/theme" Target="/ppt/slideMasters/theme/theme1.xml" Id="R114cf54305f541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49748bb4934d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0d200eafc48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2bedd4d144d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e05108919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1341b1a6641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20ce9eea5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6184a4d8147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c31b6da92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RIIS JAHREN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