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ffba3aa67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03338cb784b06"/>
  </p:sldMasterIdLst>
  <p:sldIdLst>
    <p:sldId xmlns:r="http://schemas.openxmlformats.org/officeDocument/2006/relationships" id="256" r:id="Rd19d310132e641be"/>
    <p:sldId xmlns:r="http://schemas.openxmlformats.org/officeDocument/2006/relationships" id="257" r:id="Rb51b8aa4276d4cc4"/>
    <p:sldId xmlns:r="http://schemas.openxmlformats.org/officeDocument/2006/relationships" id="258" r:id="Rd9e62be9d3aa4748"/>
    <p:sldId xmlns:r="http://schemas.openxmlformats.org/officeDocument/2006/relationships" id="259" r:id="R9a46d7a449124848"/>
    <p:sldId xmlns:r="http://schemas.openxmlformats.org/officeDocument/2006/relationships" id="260" r:id="Re4baa11bb0e6488e"/>
    <p:sldId xmlns:r="http://schemas.openxmlformats.org/officeDocument/2006/relationships" id="261" r:id="R274a07e56ce24b71"/>
    <p:sldId xmlns:r="http://schemas.openxmlformats.org/officeDocument/2006/relationships" id="262" r:id="R0d6b649c501641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03338cb784b06" /><Relationship Type="http://schemas.openxmlformats.org/officeDocument/2006/relationships/slide" Target="/ppt/slides/slide1.xml" Id="Rd19d310132e641be" /><Relationship Type="http://schemas.openxmlformats.org/officeDocument/2006/relationships/slide" Target="/ppt/slides/slide2.xml" Id="Rb51b8aa4276d4cc4" /><Relationship Type="http://schemas.openxmlformats.org/officeDocument/2006/relationships/slide" Target="/ppt/slides/slide3.xml" Id="Rd9e62be9d3aa4748" /><Relationship Type="http://schemas.openxmlformats.org/officeDocument/2006/relationships/slide" Target="/ppt/slides/slide4.xml" Id="R9a46d7a449124848" /><Relationship Type="http://schemas.openxmlformats.org/officeDocument/2006/relationships/slide" Target="/ppt/slides/slide5.xml" Id="Re4baa11bb0e6488e" /><Relationship Type="http://schemas.openxmlformats.org/officeDocument/2006/relationships/slide" Target="/ppt/slides/slide6.xml" Id="R274a07e56ce24b71" /><Relationship Type="http://schemas.openxmlformats.org/officeDocument/2006/relationships/slide" Target="/ppt/slides/slide7.xml" Id="R0d6b649c501641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7c193d0c247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d567195e64df2" /><Relationship Type="http://schemas.openxmlformats.org/officeDocument/2006/relationships/theme" Target="/ppt/slideMasters/theme/theme1.xml" Id="R8c0aa71ad3d5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1d567195e6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14d9c4253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6b37aba47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636ffd33c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4757a56844f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cc87e345f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aae9573a342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0a5a7513b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SANDSOLO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30 475 733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149 143 350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150 453 236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SANDBÆK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