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a87e7ddc033d44c3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fe7b3b401466465f"/>
  </p:sldMasterIdLst>
  <p:sldIdLst>
    <p:sldId xmlns:r="http://schemas.openxmlformats.org/officeDocument/2006/relationships" id="256" r:id="Rcae223ae229c43d0"/>
    <p:sldId xmlns:r="http://schemas.openxmlformats.org/officeDocument/2006/relationships" id="257" r:id="R000419dc7a0548ae"/>
    <p:sldId xmlns:r="http://schemas.openxmlformats.org/officeDocument/2006/relationships" id="258" r:id="R57934111ef5f4e98"/>
    <p:sldId xmlns:r="http://schemas.openxmlformats.org/officeDocument/2006/relationships" id="259" r:id="R07bed3349bed41a3"/>
    <p:sldId xmlns:r="http://schemas.openxmlformats.org/officeDocument/2006/relationships" id="260" r:id="R817a8b55788e4ce4"/>
    <p:sldId xmlns:r="http://schemas.openxmlformats.org/officeDocument/2006/relationships" id="261" r:id="R7972499c24b04f17"/>
    <p:sldId xmlns:r="http://schemas.openxmlformats.org/officeDocument/2006/relationships" id="262" r:id="R9f8578dae9164aaf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e7b3b401466465f" /><Relationship Type="http://schemas.openxmlformats.org/officeDocument/2006/relationships/slide" Target="/ppt/slides/slide1.xml" Id="Rcae223ae229c43d0" /><Relationship Type="http://schemas.openxmlformats.org/officeDocument/2006/relationships/slide" Target="/ppt/slides/slide2.xml" Id="R000419dc7a0548ae" /><Relationship Type="http://schemas.openxmlformats.org/officeDocument/2006/relationships/slide" Target="/ppt/slides/slide3.xml" Id="R57934111ef5f4e98" /><Relationship Type="http://schemas.openxmlformats.org/officeDocument/2006/relationships/slide" Target="/ppt/slides/slide4.xml" Id="R07bed3349bed41a3" /><Relationship Type="http://schemas.openxmlformats.org/officeDocument/2006/relationships/slide" Target="/ppt/slides/slide5.xml" Id="R817a8b55788e4ce4" /><Relationship Type="http://schemas.openxmlformats.org/officeDocument/2006/relationships/slide" Target="/ppt/slides/slide6.xml" Id="R7972499c24b04f17" /><Relationship Type="http://schemas.openxmlformats.org/officeDocument/2006/relationships/slide" Target="/ppt/slides/slide7.xml" Id="R9f8578dae9164aaf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5f93858f9bd4b44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494b72bd9bf4c21" /><Relationship Type="http://schemas.openxmlformats.org/officeDocument/2006/relationships/theme" Target="/ppt/slideMasters/theme/theme1.xml" Id="R21ce0d13aa694549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2494b72bd9bf4c21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0eebd46a2404dad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5175f097d59495f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49c9adb9737448a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0b2fe693d43420b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4bb89206fe940e3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f29dd95e14c40b5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4811103c7984830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KJESAN CONSULT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KJESAN CONSULT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KJESAN CONSULT AS ble etablert [år] og holder til i Stathelle.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KJESAN CONSULT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KJESAN CONSULT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KJESAN CONSULT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58 000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48 538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37 875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287 691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337 630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KJESAN CONSULT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KJELL SANDERSEN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KJESAN CONSULT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Høgenhei 6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3960 Stathelle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814 519 112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KJESAN CONSULT AS</a:t>
            </a:r>
          </a:p>
        </p:txBody>
      </p:sp>
    </p:spTree>
  </p:cSld>
  <p:clrMapOvr>
    <a:masterClrMapping xmlns:a="http://schemas.openxmlformats.org/drawingml/2006/main"/>
  </p:clrMapOvr>
</p:sld>
</file>