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6e63b529dd4a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e605f21e843ee"/>
  </p:sldMasterIdLst>
  <p:sldIdLst>
    <p:sldId xmlns:r="http://schemas.openxmlformats.org/officeDocument/2006/relationships" id="256" r:id="R3283ce344b1847eb"/>
    <p:sldId xmlns:r="http://schemas.openxmlformats.org/officeDocument/2006/relationships" id="257" r:id="Rc890807cd1f04af0"/>
    <p:sldId xmlns:r="http://schemas.openxmlformats.org/officeDocument/2006/relationships" id="258" r:id="R6f99421738104942"/>
    <p:sldId xmlns:r="http://schemas.openxmlformats.org/officeDocument/2006/relationships" id="259" r:id="R4f44da25ca4d40d9"/>
    <p:sldId xmlns:r="http://schemas.openxmlformats.org/officeDocument/2006/relationships" id="260" r:id="Rc293d013438f4ec0"/>
    <p:sldId xmlns:r="http://schemas.openxmlformats.org/officeDocument/2006/relationships" id="261" r:id="R65504de26a6b48aa"/>
    <p:sldId xmlns:r="http://schemas.openxmlformats.org/officeDocument/2006/relationships" id="262" r:id="Re6a861c3afd9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e605f21e843ee" /><Relationship Type="http://schemas.openxmlformats.org/officeDocument/2006/relationships/slide" Target="/ppt/slides/slide1.xml" Id="R3283ce344b1847eb" /><Relationship Type="http://schemas.openxmlformats.org/officeDocument/2006/relationships/slide" Target="/ppt/slides/slide2.xml" Id="Rc890807cd1f04af0" /><Relationship Type="http://schemas.openxmlformats.org/officeDocument/2006/relationships/slide" Target="/ppt/slides/slide3.xml" Id="R6f99421738104942" /><Relationship Type="http://schemas.openxmlformats.org/officeDocument/2006/relationships/slide" Target="/ppt/slides/slide4.xml" Id="R4f44da25ca4d40d9" /><Relationship Type="http://schemas.openxmlformats.org/officeDocument/2006/relationships/slide" Target="/ppt/slides/slide5.xml" Id="Rc293d013438f4ec0" /><Relationship Type="http://schemas.openxmlformats.org/officeDocument/2006/relationships/slide" Target="/ppt/slides/slide6.xml" Id="R65504de26a6b48aa" /><Relationship Type="http://schemas.openxmlformats.org/officeDocument/2006/relationships/slide" Target="/ppt/slides/slide7.xml" Id="Re6a861c3afd9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22b42bfe1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9b2f8892f4b17" /><Relationship Type="http://schemas.openxmlformats.org/officeDocument/2006/relationships/theme" Target="/ppt/slideMasters/theme/theme1.xml" Id="Rdea3e255a0d74d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59b2f8892f4b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7c33b9ce144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1ef1ee06245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f77e0386c4e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6d96e2e4f4c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392823ea349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de81e922345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c9993b53449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9910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INVEST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3 343 676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3 353 142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7 518 263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CITOMEDIA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Alf Kristian Amundsen, Østagløttveien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faktura@citomedia.no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814 514 382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