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0c2992394a5457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146fee8177a4fec"/>
  </p:sldMasterIdLst>
  <p:sldIdLst>
    <p:sldId xmlns:r="http://schemas.openxmlformats.org/officeDocument/2006/relationships" id="256" r:id="Rb932c06da83747ee"/>
    <p:sldId xmlns:r="http://schemas.openxmlformats.org/officeDocument/2006/relationships" id="257" r:id="R90075168c97942eb"/>
    <p:sldId xmlns:r="http://schemas.openxmlformats.org/officeDocument/2006/relationships" id="258" r:id="Ra5d2abefbc154bc1"/>
    <p:sldId xmlns:r="http://schemas.openxmlformats.org/officeDocument/2006/relationships" id="259" r:id="Rde4e8d95c5044038"/>
    <p:sldId xmlns:r="http://schemas.openxmlformats.org/officeDocument/2006/relationships" id="260" r:id="Rdd0df835726f4705"/>
    <p:sldId xmlns:r="http://schemas.openxmlformats.org/officeDocument/2006/relationships" id="261" r:id="Rcced336120e743d5"/>
    <p:sldId xmlns:r="http://schemas.openxmlformats.org/officeDocument/2006/relationships" id="262" r:id="R631f894a42ad4b8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146fee8177a4fec" /><Relationship Type="http://schemas.openxmlformats.org/officeDocument/2006/relationships/slide" Target="/ppt/slides/slide1.xml" Id="Rb932c06da83747ee" /><Relationship Type="http://schemas.openxmlformats.org/officeDocument/2006/relationships/slide" Target="/ppt/slides/slide2.xml" Id="R90075168c97942eb" /><Relationship Type="http://schemas.openxmlformats.org/officeDocument/2006/relationships/slide" Target="/ppt/slides/slide3.xml" Id="Ra5d2abefbc154bc1" /><Relationship Type="http://schemas.openxmlformats.org/officeDocument/2006/relationships/slide" Target="/ppt/slides/slide4.xml" Id="Rde4e8d95c5044038" /><Relationship Type="http://schemas.openxmlformats.org/officeDocument/2006/relationships/slide" Target="/ppt/slides/slide5.xml" Id="Rdd0df835726f4705" /><Relationship Type="http://schemas.openxmlformats.org/officeDocument/2006/relationships/slide" Target="/ppt/slides/slide6.xml" Id="Rcced336120e743d5" /><Relationship Type="http://schemas.openxmlformats.org/officeDocument/2006/relationships/slide" Target="/ppt/slides/slide7.xml" Id="R631f894a42ad4b8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f3e9940b2ca47b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1e48b29151418f" /><Relationship Type="http://schemas.openxmlformats.org/officeDocument/2006/relationships/theme" Target="/ppt/slideMasters/theme/theme1.xml" Id="Re4671d710fa6454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81e48b29151418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6003d6720d484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680883d296435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3ec74575b2427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12319d67944ac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c317613de449c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da1d3f2672411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160a4c27ec478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HALLSJØ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HALLSJØ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HALLSJØ AS ble etablert [år] og holder til i Førresfjorden.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HALLSJØ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HALLSJØ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HALLSJØ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8 570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2 366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101 549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170 910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608 185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HALLSJØ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GUNNAR HALLSJØ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HALLSJØ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Førresdalen 23B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5563 Førresfjorden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814 488 152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HALLSJØ AS</a:t>
            </a:r>
          </a:p>
        </p:txBody>
      </p:sp>
    </p:spTree>
  </p:cSld>
  <p:clrMapOvr>
    <a:masterClrMapping xmlns:a="http://schemas.openxmlformats.org/drawingml/2006/main"/>
  </p:clrMapOvr>
</p:sld>
</file>