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ba78b31bf544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4642c35c6348b2"/>
  </p:sldMasterIdLst>
  <p:sldIdLst>
    <p:sldId xmlns:r="http://schemas.openxmlformats.org/officeDocument/2006/relationships" id="256" r:id="Rd6f728395bf5416d"/>
    <p:sldId xmlns:r="http://schemas.openxmlformats.org/officeDocument/2006/relationships" id="257" r:id="Reb2bb044210c4d85"/>
    <p:sldId xmlns:r="http://schemas.openxmlformats.org/officeDocument/2006/relationships" id="258" r:id="Rafb4e63059a84263"/>
    <p:sldId xmlns:r="http://schemas.openxmlformats.org/officeDocument/2006/relationships" id="259" r:id="Ra5efd5f523a44893"/>
    <p:sldId xmlns:r="http://schemas.openxmlformats.org/officeDocument/2006/relationships" id="260" r:id="Reec6a3e662c54323"/>
    <p:sldId xmlns:r="http://schemas.openxmlformats.org/officeDocument/2006/relationships" id="261" r:id="R88c3b0c7d74848fa"/>
    <p:sldId xmlns:r="http://schemas.openxmlformats.org/officeDocument/2006/relationships" id="262" r:id="R967fd3833702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642c35c6348b2" /><Relationship Type="http://schemas.openxmlformats.org/officeDocument/2006/relationships/slide" Target="/ppt/slides/slide1.xml" Id="Rd6f728395bf5416d" /><Relationship Type="http://schemas.openxmlformats.org/officeDocument/2006/relationships/slide" Target="/ppt/slides/slide2.xml" Id="Reb2bb044210c4d85" /><Relationship Type="http://schemas.openxmlformats.org/officeDocument/2006/relationships/slide" Target="/ppt/slides/slide3.xml" Id="Rafb4e63059a84263" /><Relationship Type="http://schemas.openxmlformats.org/officeDocument/2006/relationships/slide" Target="/ppt/slides/slide4.xml" Id="Ra5efd5f523a44893" /><Relationship Type="http://schemas.openxmlformats.org/officeDocument/2006/relationships/slide" Target="/ppt/slides/slide5.xml" Id="Reec6a3e662c54323" /><Relationship Type="http://schemas.openxmlformats.org/officeDocument/2006/relationships/slide" Target="/ppt/slides/slide6.xml" Id="R88c3b0c7d74848fa" /><Relationship Type="http://schemas.openxmlformats.org/officeDocument/2006/relationships/slide" Target="/ppt/slides/slide7.xml" Id="R967fd3833702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4abade4cb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73c52da254025" /><Relationship Type="http://schemas.openxmlformats.org/officeDocument/2006/relationships/theme" Target="/ppt/slideMasters/theme/theme1.xml" Id="R14b7a4ab26314e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73c52da2540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ac875f70a49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123ac259043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7d8c5824d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404e69ccb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3cc5f1f77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0a39947a84d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2ca2159d643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