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c2438f827846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6b0a548d5947b0"/>
  </p:sldMasterIdLst>
  <p:sldIdLst>
    <p:sldId xmlns:r="http://schemas.openxmlformats.org/officeDocument/2006/relationships" id="256" r:id="Raaa30368ee1b4e98"/>
    <p:sldId xmlns:r="http://schemas.openxmlformats.org/officeDocument/2006/relationships" id="257" r:id="R3b8d5c961f5f46a2"/>
    <p:sldId xmlns:r="http://schemas.openxmlformats.org/officeDocument/2006/relationships" id="258" r:id="Reb39ac8fa833457b"/>
    <p:sldId xmlns:r="http://schemas.openxmlformats.org/officeDocument/2006/relationships" id="259" r:id="R1a70b96b57434ef1"/>
    <p:sldId xmlns:r="http://schemas.openxmlformats.org/officeDocument/2006/relationships" id="260" r:id="R705319d5fcc7425d"/>
    <p:sldId xmlns:r="http://schemas.openxmlformats.org/officeDocument/2006/relationships" id="261" r:id="Re1143b9ed06c4a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b0a548d5947b0" /><Relationship Type="http://schemas.openxmlformats.org/officeDocument/2006/relationships/slide" Target="/ppt/slides/slide1.xml" Id="Raaa30368ee1b4e98" /><Relationship Type="http://schemas.openxmlformats.org/officeDocument/2006/relationships/slide" Target="/ppt/slides/slide2.xml" Id="R3b8d5c961f5f46a2" /><Relationship Type="http://schemas.openxmlformats.org/officeDocument/2006/relationships/slide" Target="/ppt/slides/slide3.xml" Id="Reb39ac8fa833457b" /><Relationship Type="http://schemas.openxmlformats.org/officeDocument/2006/relationships/slide" Target="/ppt/slides/slide4.xml" Id="R1a70b96b57434ef1" /><Relationship Type="http://schemas.openxmlformats.org/officeDocument/2006/relationships/slide" Target="/ppt/slides/slide5.xml" Id="R705319d5fcc7425d" /><Relationship Type="http://schemas.openxmlformats.org/officeDocument/2006/relationships/slide" Target="/ppt/slides/slide6.xml" Id="Re1143b9ed06c4a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9908c574142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72a64bb534d2f" /><Relationship Type="http://schemas.openxmlformats.org/officeDocument/2006/relationships/theme" Target="/ppt/slideMasters/theme/theme1.xml" Id="R22ca1e45317741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972a64bb534d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0b21a800c4e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debf91c8b40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d88b08dcd49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66f04c4954d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6b856b17f4d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22ae6bec24b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