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bd2967c70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fa1a0c3b14c57"/>
  </p:sldMasterIdLst>
  <p:sldIdLst>
    <p:sldId xmlns:r="http://schemas.openxmlformats.org/officeDocument/2006/relationships" id="256" r:id="Rf0fc9a4b8d3943c2"/>
    <p:sldId xmlns:r="http://schemas.openxmlformats.org/officeDocument/2006/relationships" id="257" r:id="R38536a6b21ab402a"/>
    <p:sldId xmlns:r="http://schemas.openxmlformats.org/officeDocument/2006/relationships" id="258" r:id="R1c50bad98abd4831"/>
    <p:sldId xmlns:r="http://schemas.openxmlformats.org/officeDocument/2006/relationships" id="259" r:id="R66025568e6c347fa"/>
    <p:sldId xmlns:r="http://schemas.openxmlformats.org/officeDocument/2006/relationships" id="260" r:id="Rc8fde9e24fe0418e"/>
    <p:sldId xmlns:r="http://schemas.openxmlformats.org/officeDocument/2006/relationships" id="261" r:id="R70c212e09b0c4060"/>
    <p:sldId xmlns:r="http://schemas.openxmlformats.org/officeDocument/2006/relationships" id="262" r:id="R1027f2209dd64b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fa1a0c3b14c57" /><Relationship Type="http://schemas.openxmlformats.org/officeDocument/2006/relationships/slide" Target="/ppt/slides/slide1.xml" Id="Rf0fc9a4b8d3943c2" /><Relationship Type="http://schemas.openxmlformats.org/officeDocument/2006/relationships/slide" Target="/ppt/slides/slide2.xml" Id="R38536a6b21ab402a" /><Relationship Type="http://schemas.openxmlformats.org/officeDocument/2006/relationships/slide" Target="/ppt/slides/slide3.xml" Id="R1c50bad98abd4831" /><Relationship Type="http://schemas.openxmlformats.org/officeDocument/2006/relationships/slide" Target="/ppt/slides/slide4.xml" Id="R66025568e6c347fa" /><Relationship Type="http://schemas.openxmlformats.org/officeDocument/2006/relationships/slide" Target="/ppt/slides/slide5.xml" Id="Rc8fde9e24fe0418e" /><Relationship Type="http://schemas.openxmlformats.org/officeDocument/2006/relationships/slide" Target="/ppt/slides/slide6.xml" Id="R70c212e09b0c4060" /><Relationship Type="http://schemas.openxmlformats.org/officeDocument/2006/relationships/slide" Target="/ppt/slides/slide7.xml" Id="R1027f2209dd64b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b3bbe8f6c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e5c8032ba485c" /><Relationship Type="http://schemas.openxmlformats.org/officeDocument/2006/relationships/theme" Target="/ppt/slideMasters/theme/theme1.xml" Id="R0388f3163d49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e5c8032ba48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0946ea9b4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30b85d623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90a51f09e41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2e468410b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2a04e01d2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7c9ff68374a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d66cfe782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K LYKKE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K LYKKE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23 066 467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346 045 957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712 573 709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EDVARD LYKKE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ANDREAS SOLLIED LYKKE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CAPPELEN LYKKE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HJETLAND LYKKE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73529070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814 055 922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K LYKKE AS</a:t>
            </a:r>
          </a:p>
        </p:txBody>
      </p:sp>
    </p:spTree>
  </p:cSld>
  <p:clrMapOvr>
    <a:masterClrMapping xmlns:a="http://schemas.openxmlformats.org/drawingml/2006/main"/>
  </p:clrMapOvr>
</p:sld>
</file>