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f14c20cbe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567d22c284d6a"/>
  </p:sldMasterIdLst>
  <p:sldIdLst>
    <p:sldId xmlns:r="http://schemas.openxmlformats.org/officeDocument/2006/relationships" id="256" r:id="R941b87a854024c95"/>
    <p:sldId xmlns:r="http://schemas.openxmlformats.org/officeDocument/2006/relationships" id="257" r:id="R41f13c0a26c042c1"/>
    <p:sldId xmlns:r="http://schemas.openxmlformats.org/officeDocument/2006/relationships" id="258" r:id="R919caac88c594cb9"/>
    <p:sldId xmlns:r="http://schemas.openxmlformats.org/officeDocument/2006/relationships" id="259" r:id="R75d9ccdc1be74424"/>
    <p:sldId xmlns:r="http://schemas.openxmlformats.org/officeDocument/2006/relationships" id="260" r:id="Rd33e8ca0d9594d0b"/>
    <p:sldId xmlns:r="http://schemas.openxmlformats.org/officeDocument/2006/relationships" id="261" r:id="R6a8ed52307ba498f"/>
    <p:sldId xmlns:r="http://schemas.openxmlformats.org/officeDocument/2006/relationships" id="262" r:id="R118966960b9f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567d22c284d6a" /><Relationship Type="http://schemas.openxmlformats.org/officeDocument/2006/relationships/slide" Target="/ppt/slides/slide1.xml" Id="R941b87a854024c95" /><Relationship Type="http://schemas.openxmlformats.org/officeDocument/2006/relationships/slide" Target="/ppt/slides/slide2.xml" Id="R41f13c0a26c042c1" /><Relationship Type="http://schemas.openxmlformats.org/officeDocument/2006/relationships/slide" Target="/ppt/slides/slide3.xml" Id="R919caac88c594cb9" /><Relationship Type="http://schemas.openxmlformats.org/officeDocument/2006/relationships/slide" Target="/ppt/slides/slide4.xml" Id="R75d9ccdc1be74424" /><Relationship Type="http://schemas.openxmlformats.org/officeDocument/2006/relationships/slide" Target="/ppt/slides/slide5.xml" Id="Rd33e8ca0d9594d0b" /><Relationship Type="http://schemas.openxmlformats.org/officeDocument/2006/relationships/slide" Target="/ppt/slides/slide6.xml" Id="R6a8ed52307ba498f" /><Relationship Type="http://schemas.openxmlformats.org/officeDocument/2006/relationships/slide" Target="/ppt/slides/slide7.xml" Id="R118966960b9f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8c22099aa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e2be3f86495e" /><Relationship Type="http://schemas.openxmlformats.org/officeDocument/2006/relationships/theme" Target="/ppt/slideMasters/theme/theme1.xml" Id="R91f8be1efa2b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fe2be3f86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9862a57e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e018f31e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917bc771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c9dfd26b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b6976a99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875de992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a64b912d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 ANDERS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 ARNFINN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 DAG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HANS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