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21d2b5508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22640500d4de2"/>
  </p:sldMasterIdLst>
  <p:sldIdLst>
    <p:sldId xmlns:r="http://schemas.openxmlformats.org/officeDocument/2006/relationships" id="256" r:id="R727a92f54a9045fb"/>
    <p:sldId xmlns:r="http://schemas.openxmlformats.org/officeDocument/2006/relationships" id="257" r:id="R3b43f82b7d524be0"/>
    <p:sldId xmlns:r="http://schemas.openxmlformats.org/officeDocument/2006/relationships" id="258" r:id="R3629262cfa3f4b37"/>
    <p:sldId xmlns:r="http://schemas.openxmlformats.org/officeDocument/2006/relationships" id="259" r:id="R2eec3b426eb3498a"/>
    <p:sldId xmlns:r="http://schemas.openxmlformats.org/officeDocument/2006/relationships" id="260" r:id="R6d0c7014de204b6f"/>
    <p:sldId xmlns:r="http://schemas.openxmlformats.org/officeDocument/2006/relationships" id="261" r:id="Rf9d867f7e98d466b"/>
    <p:sldId xmlns:r="http://schemas.openxmlformats.org/officeDocument/2006/relationships" id="262" r:id="R234610f29a68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22640500d4de2" /><Relationship Type="http://schemas.openxmlformats.org/officeDocument/2006/relationships/slide" Target="/ppt/slides/slide1.xml" Id="R727a92f54a9045fb" /><Relationship Type="http://schemas.openxmlformats.org/officeDocument/2006/relationships/slide" Target="/ppt/slides/slide2.xml" Id="R3b43f82b7d524be0" /><Relationship Type="http://schemas.openxmlformats.org/officeDocument/2006/relationships/slide" Target="/ppt/slides/slide3.xml" Id="R3629262cfa3f4b37" /><Relationship Type="http://schemas.openxmlformats.org/officeDocument/2006/relationships/slide" Target="/ppt/slides/slide4.xml" Id="R2eec3b426eb3498a" /><Relationship Type="http://schemas.openxmlformats.org/officeDocument/2006/relationships/slide" Target="/ppt/slides/slide5.xml" Id="R6d0c7014de204b6f" /><Relationship Type="http://schemas.openxmlformats.org/officeDocument/2006/relationships/slide" Target="/ppt/slides/slide6.xml" Id="Rf9d867f7e98d466b" /><Relationship Type="http://schemas.openxmlformats.org/officeDocument/2006/relationships/slide" Target="/ppt/slides/slide7.xml" Id="R234610f29a68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a70c5da6e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2f6f57c0d472b" /><Relationship Type="http://schemas.openxmlformats.org/officeDocument/2006/relationships/theme" Target="/ppt/slideMasters/theme/theme1.xml" Id="Rb7c7f870b442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2f6f57c0d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8eb3c355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122d30fd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4fcfa58d0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72f2f453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185b61466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7fab04df4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7e2632a92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