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1ccf2bdea40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b51aa46464192"/>
  </p:sldMasterIdLst>
  <p:sldIdLst>
    <p:sldId xmlns:r="http://schemas.openxmlformats.org/officeDocument/2006/relationships" id="256" r:id="R3b69f33d8cda4d3e"/>
    <p:sldId xmlns:r="http://schemas.openxmlformats.org/officeDocument/2006/relationships" id="257" r:id="R765f8982d9a74d5d"/>
    <p:sldId xmlns:r="http://schemas.openxmlformats.org/officeDocument/2006/relationships" id="258" r:id="Rba7ed97447304757"/>
    <p:sldId xmlns:r="http://schemas.openxmlformats.org/officeDocument/2006/relationships" id="259" r:id="R01a7039d0c174e98"/>
    <p:sldId xmlns:r="http://schemas.openxmlformats.org/officeDocument/2006/relationships" id="260" r:id="R8a13a4ddd30d4084"/>
    <p:sldId xmlns:r="http://schemas.openxmlformats.org/officeDocument/2006/relationships" id="261" r:id="R81b642b1d9f64806"/>
    <p:sldId xmlns:r="http://schemas.openxmlformats.org/officeDocument/2006/relationships" id="262" r:id="Ra0d1b3f0375242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b51aa46464192" /><Relationship Type="http://schemas.openxmlformats.org/officeDocument/2006/relationships/slide" Target="/ppt/slides/slide1.xml" Id="R3b69f33d8cda4d3e" /><Relationship Type="http://schemas.openxmlformats.org/officeDocument/2006/relationships/slide" Target="/ppt/slides/slide2.xml" Id="R765f8982d9a74d5d" /><Relationship Type="http://schemas.openxmlformats.org/officeDocument/2006/relationships/slide" Target="/ppt/slides/slide3.xml" Id="Rba7ed97447304757" /><Relationship Type="http://schemas.openxmlformats.org/officeDocument/2006/relationships/slide" Target="/ppt/slides/slide4.xml" Id="R01a7039d0c174e98" /><Relationship Type="http://schemas.openxmlformats.org/officeDocument/2006/relationships/slide" Target="/ppt/slides/slide5.xml" Id="R8a13a4ddd30d4084" /><Relationship Type="http://schemas.openxmlformats.org/officeDocument/2006/relationships/slide" Target="/ppt/slides/slide6.xml" Id="R81b642b1d9f64806" /><Relationship Type="http://schemas.openxmlformats.org/officeDocument/2006/relationships/slide" Target="/ppt/slides/slide7.xml" Id="Ra0d1b3f0375242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d2944cb6ab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722d50e2f4cec" /><Relationship Type="http://schemas.openxmlformats.org/officeDocument/2006/relationships/theme" Target="/ppt/slideMasters/theme/theme1.xml" Id="R31adf0038180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722d50e2f4c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2a296377d4c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6ad15574c41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0b18fdb9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b07c7acec42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af04dff504e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c4ef30b1d42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c4e25e3b47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KMIR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9 270 299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8 682 705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7 423 733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74 522 144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78 161 664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SCHLYTTER KILLI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vei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gudmund.killi@hotmail.com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813 569 582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KMIR AS</a:t>
            </a:r>
          </a:p>
        </p:txBody>
      </p:sp>
    </p:spTree>
  </p:cSld>
  <p:clrMapOvr>
    <a:masterClrMapping xmlns:a="http://schemas.openxmlformats.org/drawingml/2006/main"/>
  </p:clrMapOvr>
</p:sld>
</file>