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8361c1907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814f8b7fa4cbd"/>
  </p:sldMasterIdLst>
  <p:sldIdLst>
    <p:sldId xmlns:r="http://schemas.openxmlformats.org/officeDocument/2006/relationships" id="256" r:id="R319884060ebe4805"/>
    <p:sldId xmlns:r="http://schemas.openxmlformats.org/officeDocument/2006/relationships" id="257" r:id="R81d56a4208cd406a"/>
    <p:sldId xmlns:r="http://schemas.openxmlformats.org/officeDocument/2006/relationships" id="258" r:id="Ra998d8a13c4541d6"/>
    <p:sldId xmlns:r="http://schemas.openxmlformats.org/officeDocument/2006/relationships" id="259" r:id="Rb8635bc200a24917"/>
    <p:sldId xmlns:r="http://schemas.openxmlformats.org/officeDocument/2006/relationships" id="260" r:id="Rb416ff94f59348d3"/>
    <p:sldId xmlns:r="http://schemas.openxmlformats.org/officeDocument/2006/relationships" id="261" r:id="R6026a377904b40f2"/>
    <p:sldId xmlns:r="http://schemas.openxmlformats.org/officeDocument/2006/relationships" id="262" r:id="Rc32df3bf8144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814f8b7fa4cbd" /><Relationship Type="http://schemas.openxmlformats.org/officeDocument/2006/relationships/slide" Target="/ppt/slides/slide1.xml" Id="R319884060ebe4805" /><Relationship Type="http://schemas.openxmlformats.org/officeDocument/2006/relationships/slide" Target="/ppt/slides/slide2.xml" Id="R81d56a4208cd406a" /><Relationship Type="http://schemas.openxmlformats.org/officeDocument/2006/relationships/slide" Target="/ppt/slides/slide3.xml" Id="Ra998d8a13c4541d6" /><Relationship Type="http://schemas.openxmlformats.org/officeDocument/2006/relationships/slide" Target="/ppt/slides/slide4.xml" Id="Rb8635bc200a24917" /><Relationship Type="http://schemas.openxmlformats.org/officeDocument/2006/relationships/slide" Target="/ppt/slides/slide5.xml" Id="Rb416ff94f59348d3" /><Relationship Type="http://schemas.openxmlformats.org/officeDocument/2006/relationships/slide" Target="/ppt/slides/slide6.xml" Id="R6026a377904b40f2" /><Relationship Type="http://schemas.openxmlformats.org/officeDocument/2006/relationships/slide" Target="/ppt/slides/slide7.xml" Id="Rc32df3bf8144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3211367eb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a2f4ebfd84c9d" /><Relationship Type="http://schemas.openxmlformats.org/officeDocument/2006/relationships/theme" Target="/ppt/slideMasters/theme/theme1.xml" Id="R9600972e8ae84c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a2f4ebfd8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8f3827e3f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f412f75644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cb5a8959f44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6ec52078a43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fc37a2e62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b3f73ff7e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a41a7532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H.D. EIDISSEN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H.D. EIDISSEN EIENDOM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DITLØV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812 979 752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