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5e9307d97542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09c90fb36f4a91"/>
  </p:sldMasterIdLst>
  <p:sldIdLst>
    <p:sldId xmlns:r="http://schemas.openxmlformats.org/officeDocument/2006/relationships" id="256" r:id="R7e7fec555a4a4b63"/>
    <p:sldId xmlns:r="http://schemas.openxmlformats.org/officeDocument/2006/relationships" id="257" r:id="R1dac491827ee4cbb"/>
    <p:sldId xmlns:r="http://schemas.openxmlformats.org/officeDocument/2006/relationships" id="258" r:id="Rfe979bb3dd9b4b0c"/>
    <p:sldId xmlns:r="http://schemas.openxmlformats.org/officeDocument/2006/relationships" id="259" r:id="R5f6ba227119e4038"/>
    <p:sldId xmlns:r="http://schemas.openxmlformats.org/officeDocument/2006/relationships" id="260" r:id="R6b59db87d2ef4cbe"/>
    <p:sldId xmlns:r="http://schemas.openxmlformats.org/officeDocument/2006/relationships" id="261" r:id="R47787e03cd76467d"/>
    <p:sldId xmlns:r="http://schemas.openxmlformats.org/officeDocument/2006/relationships" id="262" r:id="Rf5dbf537a69d4c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09c90fb36f4a91" /><Relationship Type="http://schemas.openxmlformats.org/officeDocument/2006/relationships/slide" Target="/ppt/slides/slide1.xml" Id="R7e7fec555a4a4b63" /><Relationship Type="http://schemas.openxmlformats.org/officeDocument/2006/relationships/slide" Target="/ppt/slides/slide2.xml" Id="R1dac491827ee4cbb" /><Relationship Type="http://schemas.openxmlformats.org/officeDocument/2006/relationships/slide" Target="/ppt/slides/slide3.xml" Id="Rfe979bb3dd9b4b0c" /><Relationship Type="http://schemas.openxmlformats.org/officeDocument/2006/relationships/slide" Target="/ppt/slides/slide4.xml" Id="R5f6ba227119e4038" /><Relationship Type="http://schemas.openxmlformats.org/officeDocument/2006/relationships/slide" Target="/ppt/slides/slide5.xml" Id="R6b59db87d2ef4cbe" /><Relationship Type="http://schemas.openxmlformats.org/officeDocument/2006/relationships/slide" Target="/ppt/slides/slide6.xml" Id="R47787e03cd76467d" /><Relationship Type="http://schemas.openxmlformats.org/officeDocument/2006/relationships/slide" Target="/ppt/slides/slide7.xml" Id="Rf5dbf537a69d4c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c0f6770dba46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1c2db1fd841bf" /><Relationship Type="http://schemas.openxmlformats.org/officeDocument/2006/relationships/theme" Target="/ppt/slideMasters/theme/theme1.xml" Id="Re1c3ee96f31142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d1c2db1fd841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65fc8d79a49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1f148ab1541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5535d55bd45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7c2b506b04c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90a10278a4f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08378be554a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c58a0c4064c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HBH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HBH HOLDING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166 119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2 854 720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4 560 227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 HÅVARD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Sørlibakken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4073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812 901 192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HBH HOLDING AS</a:t>
            </a:r>
          </a:p>
        </p:txBody>
      </p:sp>
    </p:spTree>
  </p:cSld>
  <p:clrMapOvr>
    <a:masterClrMapping xmlns:a="http://schemas.openxmlformats.org/drawingml/2006/main"/>
  </p:clrMapOvr>
</p:sld>
</file>