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4a0f5a192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150a8a5d24e7e"/>
  </p:sldMasterIdLst>
  <p:sldIdLst>
    <p:sldId xmlns:r="http://schemas.openxmlformats.org/officeDocument/2006/relationships" id="256" r:id="Rd640150d546f4682"/>
    <p:sldId xmlns:r="http://schemas.openxmlformats.org/officeDocument/2006/relationships" id="257" r:id="Rf027363ef21c40ca"/>
    <p:sldId xmlns:r="http://schemas.openxmlformats.org/officeDocument/2006/relationships" id="258" r:id="R754886a54983421c"/>
    <p:sldId xmlns:r="http://schemas.openxmlformats.org/officeDocument/2006/relationships" id="259" r:id="R2065524f0c114df4"/>
    <p:sldId xmlns:r="http://schemas.openxmlformats.org/officeDocument/2006/relationships" id="260" r:id="Rbd2b5c4ad543421a"/>
    <p:sldId xmlns:r="http://schemas.openxmlformats.org/officeDocument/2006/relationships" id="261" r:id="Ra8530f94d3eb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150a8a5d24e7e" /><Relationship Type="http://schemas.openxmlformats.org/officeDocument/2006/relationships/slide" Target="/ppt/slides/slide1.xml" Id="Rd640150d546f4682" /><Relationship Type="http://schemas.openxmlformats.org/officeDocument/2006/relationships/slide" Target="/ppt/slides/slide2.xml" Id="Rf027363ef21c40ca" /><Relationship Type="http://schemas.openxmlformats.org/officeDocument/2006/relationships/slide" Target="/ppt/slides/slide3.xml" Id="R754886a54983421c" /><Relationship Type="http://schemas.openxmlformats.org/officeDocument/2006/relationships/slide" Target="/ppt/slides/slide4.xml" Id="R2065524f0c114df4" /><Relationship Type="http://schemas.openxmlformats.org/officeDocument/2006/relationships/slide" Target="/ppt/slides/slide5.xml" Id="Rbd2b5c4ad543421a" /><Relationship Type="http://schemas.openxmlformats.org/officeDocument/2006/relationships/slide" Target="/ppt/slides/slide6.xml" Id="Ra8530f94d3eb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8e056ac6a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a5ebc8137401f" /><Relationship Type="http://schemas.openxmlformats.org/officeDocument/2006/relationships/theme" Target="/ppt/slideMasters/theme/theme1.xml" Id="R377798ed0dda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a5ebc8137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7d705b88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44acdfaea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25a1a7d2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5716866d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43a33612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dbe43512c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