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31455588844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28f9717d84ce6"/>
  </p:sldMasterIdLst>
  <p:sldIdLst>
    <p:sldId xmlns:r="http://schemas.openxmlformats.org/officeDocument/2006/relationships" id="256" r:id="Rd953bddfbb464fed"/>
    <p:sldId xmlns:r="http://schemas.openxmlformats.org/officeDocument/2006/relationships" id="257" r:id="R0a56b3cd8c0940b8"/>
    <p:sldId xmlns:r="http://schemas.openxmlformats.org/officeDocument/2006/relationships" id="258" r:id="R6ce7fdebcb7f4b7a"/>
    <p:sldId xmlns:r="http://schemas.openxmlformats.org/officeDocument/2006/relationships" id="259" r:id="R4c911d7acc3e41d0"/>
    <p:sldId xmlns:r="http://schemas.openxmlformats.org/officeDocument/2006/relationships" id="260" r:id="Refd2092e1a1b4ddb"/>
    <p:sldId xmlns:r="http://schemas.openxmlformats.org/officeDocument/2006/relationships" id="261" r:id="Rb9d8094b194846f8"/>
    <p:sldId xmlns:r="http://schemas.openxmlformats.org/officeDocument/2006/relationships" id="262" r:id="R6ab3072530f3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28f9717d84ce6" /><Relationship Type="http://schemas.openxmlformats.org/officeDocument/2006/relationships/slide" Target="/ppt/slides/slide1.xml" Id="Rd953bddfbb464fed" /><Relationship Type="http://schemas.openxmlformats.org/officeDocument/2006/relationships/slide" Target="/ppt/slides/slide2.xml" Id="R0a56b3cd8c0940b8" /><Relationship Type="http://schemas.openxmlformats.org/officeDocument/2006/relationships/slide" Target="/ppt/slides/slide3.xml" Id="R6ce7fdebcb7f4b7a" /><Relationship Type="http://schemas.openxmlformats.org/officeDocument/2006/relationships/slide" Target="/ppt/slides/slide4.xml" Id="R4c911d7acc3e41d0" /><Relationship Type="http://schemas.openxmlformats.org/officeDocument/2006/relationships/slide" Target="/ppt/slides/slide5.xml" Id="Refd2092e1a1b4ddb" /><Relationship Type="http://schemas.openxmlformats.org/officeDocument/2006/relationships/slide" Target="/ppt/slides/slide6.xml" Id="Rb9d8094b194846f8" /><Relationship Type="http://schemas.openxmlformats.org/officeDocument/2006/relationships/slide" Target="/ppt/slides/slide7.xml" Id="R6ab3072530f3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71e45bf7d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f01ffd9e443a" /><Relationship Type="http://schemas.openxmlformats.org/officeDocument/2006/relationships/theme" Target="/ppt/slideMasters/theme/theme1.xml" Id="Rcdf01a44c0d3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3f01ffd9e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fb6d8b4243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e2f48184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56f90fa9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593573be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1720cf301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af7aca386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594319f5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CONSULT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744 933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645 749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3 635 404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812 893 882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