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ab1541bf4247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595c0e8d484352"/>
  </p:sldMasterIdLst>
  <p:sldIdLst>
    <p:sldId xmlns:r="http://schemas.openxmlformats.org/officeDocument/2006/relationships" id="256" r:id="Rab8721cc7dc44b02"/>
    <p:sldId xmlns:r="http://schemas.openxmlformats.org/officeDocument/2006/relationships" id="257" r:id="Rbc2ebdbf00594eed"/>
    <p:sldId xmlns:r="http://schemas.openxmlformats.org/officeDocument/2006/relationships" id="258" r:id="Rebda057d82c54340"/>
    <p:sldId xmlns:r="http://schemas.openxmlformats.org/officeDocument/2006/relationships" id="259" r:id="Re52bb6a024aa4aad"/>
    <p:sldId xmlns:r="http://schemas.openxmlformats.org/officeDocument/2006/relationships" id="260" r:id="Re8db8b566aa84645"/>
    <p:sldId xmlns:r="http://schemas.openxmlformats.org/officeDocument/2006/relationships" id="261" r:id="R24749f68b8f64061"/>
    <p:sldId xmlns:r="http://schemas.openxmlformats.org/officeDocument/2006/relationships" id="262" r:id="R6c81044c289d49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95c0e8d484352" /><Relationship Type="http://schemas.openxmlformats.org/officeDocument/2006/relationships/slide" Target="/ppt/slides/slide1.xml" Id="Rab8721cc7dc44b02" /><Relationship Type="http://schemas.openxmlformats.org/officeDocument/2006/relationships/slide" Target="/ppt/slides/slide2.xml" Id="Rbc2ebdbf00594eed" /><Relationship Type="http://schemas.openxmlformats.org/officeDocument/2006/relationships/slide" Target="/ppt/slides/slide3.xml" Id="Rebda057d82c54340" /><Relationship Type="http://schemas.openxmlformats.org/officeDocument/2006/relationships/slide" Target="/ppt/slides/slide4.xml" Id="Re52bb6a024aa4aad" /><Relationship Type="http://schemas.openxmlformats.org/officeDocument/2006/relationships/slide" Target="/ppt/slides/slide5.xml" Id="Re8db8b566aa84645" /><Relationship Type="http://schemas.openxmlformats.org/officeDocument/2006/relationships/slide" Target="/ppt/slides/slide6.xml" Id="R24749f68b8f64061" /><Relationship Type="http://schemas.openxmlformats.org/officeDocument/2006/relationships/slide" Target="/ppt/slides/slide7.xml" Id="R6c81044c289d49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7317eae184d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1d59758ee489e" /><Relationship Type="http://schemas.openxmlformats.org/officeDocument/2006/relationships/theme" Target="/ppt/slideMasters/theme/theme1.xml" Id="R3c56050969e54e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91d59758ee48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fa046b1594a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df0eb231042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7237f9e2a40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b92b9f3614c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f6338fada4f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9f049cf4942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f5c80b4e94f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NORGESINVESTOR PROTO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NORGESINVESTOR PROTO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28 065 892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24 589 848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31 746 342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226 568 717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227 300 524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SØR  –  17,6 %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HELGELAND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ASA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WENNBERG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SPAREBANK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812 746 162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