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a38a4fc80f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f2df48dbb4437"/>
  </p:sldMasterIdLst>
  <p:sldIdLst>
    <p:sldId xmlns:r="http://schemas.openxmlformats.org/officeDocument/2006/relationships" id="256" r:id="Ra743c771f3804af1"/>
    <p:sldId xmlns:r="http://schemas.openxmlformats.org/officeDocument/2006/relationships" id="257" r:id="R430ab2bc93fc4b32"/>
    <p:sldId xmlns:r="http://schemas.openxmlformats.org/officeDocument/2006/relationships" id="258" r:id="Rf6047351c941402a"/>
    <p:sldId xmlns:r="http://schemas.openxmlformats.org/officeDocument/2006/relationships" id="259" r:id="R276b9d81b2f94643"/>
    <p:sldId xmlns:r="http://schemas.openxmlformats.org/officeDocument/2006/relationships" id="260" r:id="Rd568316543024c6c"/>
    <p:sldId xmlns:r="http://schemas.openxmlformats.org/officeDocument/2006/relationships" id="261" r:id="R4e087ff86766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f2df48dbb4437" /><Relationship Type="http://schemas.openxmlformats.org/officeDocument/2006/relationships/slide" Target="/ppt/slides/slide1.xml" Id="Ra743c771f3804af1" /><Relationship Type="http://schemas.openxmlformats.org/officeDocument/2006/relationships/slide" Target="/ppt/slides/slide2.xml" Id="R430ab2bc93fc4b32" /><Relationship Type="http://schemas.openxmlformats.org/officeDocument/2006/relationships/slide" Target="/ppt/slides/slide3.xml" Id="Rf6047351c941402a" /><Relationship Type="http://schemas.openxmlformats.org/officeDocument/2006/relationships/slide" Target="/ppt/slides/slide4.xml" Id="R276b9d81b2f94643" /><Relationship Type="http://schemas.openxmlformats.org/officeDocument/2006/relationships/slide" Target="/ppt/slides/slide5.xml" Id="Rd568316543024c6c" /><Relationship Type="http://schemas.openxmlformats.org/officeDocument/2006/relationships/slide" Target="/ppt/slides/slide6.xml" Id="R4e087ff86766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4109a5110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2b592ec6a4040" /><Relationship Type="http://schemas.openxmlformats.org/officeDocument/2006/relationships/theme" Target="/ppt/slideMasters/theme/theme1.xml" Id="Rcfb2dc20d5b1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2b592ec6a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fca48fa9d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0d351f78b4c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3057afc40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5cb8a575c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7d4118b02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a6217cd71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NORGESINVESTOR PROTO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812 746 162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NORGESINVESTOR PROTO AS</a:t>
            </a:r>
          </a:p>
        </p:txBody>
      </p:sp>
    </p:spTree>
  </p:cSld>
  <p:clrMapOvr>
    <a:masterClrMapping xmlns:a="http://schemas.openxmlformats.org/drawingml/2006/main"/>
  </p:clrMapOvr>
</p:sld>
</file>