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e5694ce41949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6af6dd98b94f66"/>
  </p:sldMasterIdLst>
  <p:sldIdLst>
    <p:sldId xmlns:r="http://schemas.openxmlformats.org/officeDocument/2006/relationships" id="256" r:id="Rdfebb90398b54dbd"/>
    <p:sldId xmlns:r="http://schemas.openxmlformats.org/officeDocument/2006/relationships" id="257" r:id="R06503222ce9e4082"/>
    <p:sldId xmlns:r="http://schemas.openxmlformats.org/officeDocument/2006/relationships" id="258" r:id="Rfb7826ebe36e4d3c"/>
    <p:sldId xmlns:r="http://schemas.openxmlformats.org/officeDocument/2006/relationships" id="259" r:id="Ra4083d6c0c92493f"/>
    <p:sldId xmlns:r="http://schemas.openxmlformats.org/officeDocument/2006/relationships" id="260" r:id="Rb156cfed5f274566"/>
    <p:sldId xmlns:r="http://schemas.openxmlformats.org/officeDocument/2006/relationships" id="261" r:id="R4b77db84313c42bd"/>
    <p:sldId xmlns:r="http://schemas.openxmlformats.org/officeDocument/2006/relationships" id="262" r:id="R4c8f3db4807c46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6af6dd98b94f66" /><Relationship Type="http://schemas.openxmlformats.org/officeDocument/2006/relationships/slide" Target="/ppt/slides/slide1.xml" Id="Rdfebb90398b54dbd" /><Relationship Type="http://schemas.openxmlformats.org/officeDocument/2006/relationships/slide" Target="/ppt/slides/slide2.xml" Id="R06503222ce9e4082" /><Relationship Type="http://schemas.openxmlformats.org/officeDocument/2006/relationships/slide" Target="/ppt/slides/slide3.xml" Id="Rfb7826ebe36e4d3c" /><Relationship Type="http://schemas.openxmlformats.org/officeDocument/2006/relationships/slide" Target="/ppt/slides/slide4.xml" Id="Ra4083d6c0c92493f" /><Relationship Type="http://schemas.openxmlformats.org/officeDocument/2006/relationships/slide" Target="/ppt/slides/slide5.xml" Id="Rb156cfed5f274566" /><Relationship Type="http://schemas.openxmlformats.org/officeDocument/2006/relationships/slide" Target="/ppt/slides/slide6.xml" Id="R4b77db84313c42bd" /><Relationship Type="http://schemas.openxmlformats.org/officeDocument/2006/relationships/slide" Target="/ppt/slides/slide7.xml" Id="R4c8f3db4807c46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ba78f43e0f42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eb83c4000a4999" /><Relationship Type="http://schemas.openxmlformats.org/officeDocument/2006/relationships/theme" Target="/ppt/slideMasters/theme/theme1.xml" Id="R101276fb5b9a4f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eb83c4000a49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5ce359ae042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a43e90af348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ba46ecaff42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51db338b64a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03d5e297944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0c7ab4263d407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22653ad39446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PÅSAN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PÅSAN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PÅSAN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PÅSAN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PÅSAN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PÅSAN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74 058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1 490 804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1 634 818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PÅSAN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THORESEN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PÅSAN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Pål Thoresen, Snekkeråsvegen 14B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3946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palthor70@gmail.com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812 652 982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PÅSAN AS</a:t>
            </a:r>
          </a:p>
        </p:txBody>
      </p:sp>
    </p:spTree>
  </p:cSld>
  <p:clrMapOvr>
    <a:masterClrMapping xmlns:a="http://schemas.openxmlformats.org/drawingml/2006/main"/>
  </p:clrMapOvr>
</p:sld>
</file>