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7e40fa984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8d92281bd4ec5"/>
  </p:sldMasterIdLst>
  <p:sldIdLst>
    <p:sldId xmlns:r="http://schemas.openxmlformats.org/officeDocument/2006/relationships" id="256" r:id="R38f104dc66374f64"/>
    <p:sldId xmlns:r="http://schemas.openxmlformats.org/officeDocument/2006/relationships" id="257" r:id="Rca941ad241d74d4a"/>
    <p:sldId xmlns:r="http://schemas.openxmlformats.org/officeDocument/2006/relationships" id="258" r:id="R95805dc12c2244ae"/>
    <p:sldId xmlns:r="http://schemas.openxmlformats.org/officeDocument/2006/relationships" id="259" r:id="R91e1b201184040e5"/>
    <p:sldId xmlns:r="http://schemas.openxmlformats.org/officeDocument/2006/relationships" id="260" r:id="R3ca0d8f5b8354630"/>
    <p:sldId xmlns:r="http://schemas.openxmlformats.org/officeDocument/2006/relationships" id="261" r:id="Ra1703439feaa4ca5"/>
    <p:sldId xmlns:r="http://schemas.openxmlformats.org/officeDocument/2006/relationships" id="262" r:id="Rccf45a04932f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8d92281bd4ec5" /><Relationship Type="http://schemas.openxmlformats.org/officeDocument/2006/relationships/slide" Target="/ppt/slides/slide1.xml" Id="R38f104dc66374f64" /><Relationship Type="http://schemas.openxmlformats.org/officeDocument/2006/relationships/slide" Target="/ppt/slides/slide2.xml" Id="Rca941ad241d74d4a" /><Relationship Type="http://schemas.openxmlformats.org/officeDocument/2006/relationships/slide" Target="/ppt/slides/slide3.xml" Id="R95805dc12c2244ae" /><Relationship Type="http://schemas.openxmlformats.org/officeDocument/2006/relationships/slide" Target="/ppt/slides/slide4.xml" Id="R91e1b201184040e5" /><Relationship Type="http://schemas.openxmlformats.org/officeDocument/2006/relationships/slide" Target="/ppt/slides/slide5.xml" Id="R3ca0d8f5b8354630" /><Relationship Type="http://schemas.openxmlformats.org/officeDocument/2006/relationships/slide" Target="/ppt/slides/slide6.xml" Id="Ra1703439feaa4ca5" /><Relationship Type="http://schemas.openxmlformats.org/officeDocument/2006/relationships/slide" Target="/ppt/slides/slide7.xml" Id="Rccf45a04932f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60f0140c7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954b81f8342c7" /><Relationship Type="http://schemas.openxmlformats.org/officeDocument/2006/relationships/theme" Target="/ppt/slideMasters/theme/theme1.xml" Id="Rc13680ea32a0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954b81f83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8be2e541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a2c47ef1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bb047ad99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dd9ee4b2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0f205400b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640a0178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282734bc3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 REITAN WIST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