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7bd727235c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16950e90b40de"/>
  </p:sldMasterIdLst>
  <p:sldIdLst>
    <p:sldId xmlns:r="http://schemas.openxmlformats.org/officeDocument/2006/relationships" id="256" r:id="R3e06a054dc0a408e"/>
    <p:sldId xmlns:r="http://schemas.openxmlformats.org/officeDocument/2006/relationships" id="257" r:id="Ree3098a416b244f0"/>
    <p:sldId xmlns:r="http://schemas.openxmlformats.org/officeDocument/2006/relationships" id="258" r:id="R7cb92ce2542c4b05"/>
    <p:sldId xmlns:r="http://schemas.openxmlformats.org/officeDocument/2006/relationships" id="259" r:id="Rcf7635f8084c41ee"/>
    <p:sldId xmlns:r="http://schemas.openxmlformats.org/officeDocument/2006/relationships" id="260" r:id="Reca7c72551974c4d"/>
    <p:sldId xmlns:r="http://schemas.openxmlformats.org/officeDocument/2006/relationships" id="261" r:id="R937fa5d5b604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16950e90b40de" /><Relationship Type="http://schemas.openxmlformats.org/officeDocument/2006/relationships/slide" Target="/ppt/slides/slide1.xml" Id="R3e06a054dc0a408e" /><Relationship Type="http://schemas.openxmlformats.org/officeDocument/2006/relationships/slide" Target="/ppt/slides/slide2.xml" Id="Ree3098a416b244f0" /><Relationship Type="http://schemas.openxmlformats.org/officeDocument/2006/relationships/slide" Target="/ppt/slides/slide3.xml" Id="R7cb92ce2542c4b05" /><Relationship Type="http://schemas.openxmlformats.org/officeDocument/2006/relationships/slide" Target="/ppt/slides/slide4.xml" Id="Rcf7635f8084c41ee" /><Relationship Type="http://schemas.openxmlformats.org/officeDocument/2006/relationships/slide" Target="/ppt/slides/slide5.xml" Id="Reca7c72551974c4d" /><Relationship Type="http://schemas.openxmlformats.org/officeDocument/2006/relationships/slide" Target="/ppt/slides/slide6.xml" Id="R937fa5d5b604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0d974940d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13b047c814dde" /><Relationship Type="http://schemas.openxmlformats.org/officeDocument/2006/relationships/theme" Target="/ppt/slideMasters/theme/theme1.xml" Id="Rac6905855302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13b047c81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3c62342e7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c4a0a4ee8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771614f45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27a3a933643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cad79f5747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08c16dc7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WIST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7603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arnhildw@hotmail.com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812 629 972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