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07c6e5c2c44c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4761a8e4594d6b"/>
  </p:sldMasterIdLst>
  <p:sldIdLst>
    <p:sldId xmlns:r="http://schemas.openxmlformats.org/officeDocument/2006/relationships" id="256" r:id="R026cc686bb5144ab"/>
    <p:sldId xmlns:r="http://schemas.openxmlformats.org/officeDocument/2006/relationships" id="257" r:id="R8202c0909d004604"/>
    <p:sldId xmlns:r="http://schemas.openxmlformats.org/officeDocument/2006/relationships" id="258" r:id="R9414643cbf4d40d6"/>
    <p:sldId xmlns:r="http://schemas.openxmlformats.org/officeDocument/2006/relationships" id="259" r:id="R792226feead9450d"/>
    <p:sldId xmlns:r="http://schemas.openxmlformats.org/officeDocument/2006/relationships" id="260" r:id="R8c9c828bb2984abb"/>
    <p:sldId xmlns:r="http://schemas.openxmlformats.org/officeDocument/2006/relationships" id="261" r:id="R691b33c604d043cc"/>
    <p:sldId xmlns:r="http://schemas.openxmlformats.org/officeDocument/2006/relationships" id="262" r:id="Re81791d235ad4b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4761a8e4594d6b" /><Relationship Type="http://schemas.openxmlformats.org/officeDocument/2006/relationships/slide" Target="/ppt/slides/slide1.xml" Id="R026cc686bb5144ab" /><Relationship Type="http://schemas.openxmlformats.org/officeDocument/2006/relationships/slide" Target="/ppt/slides/slide2.xml" Id="R8202c0909d004604" /><Relationship Type="http://schemas.openxmlformats.org/officeDocument/2006/relationships/slide" Target="/ppt/slides/slide3.xml" Id="R9414643cbf4d40d6" /><Relationship Type="http://schemas.openxmlformats.org/officeDocument/2006/relationships/slide" Target="/ppt/slides/slide4.xml" Id="R792226feead9450d" /><Relationship Type="http://schemas.openxmlformats.org/officeDocument/2006/relationships/slide" Target="/ppt/slides/slide5.xml" Id="R8c9c828bb2984abb" /><Relationship Type="http://schemas.openxmlformats.org/officeDocument/2006/relationships/slide" Target="/ppt/slides/slide6.xml" Id="R691b33c604d043cc" /><Relationship Type="http://schemas.openxmlformats.org/officeDocument/2006/relationships/slide" Target="/ppt/slides/slide7.xml" Id="Re81791d235ad4b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1c6ed7a7804d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9d5c28aab47d8" /><Relationship Type="http://schemas.openxmlformats.org/officeDocument/2006/relationships/theme" Target="/ppt/slideMasters/theme/theme1.xml" Id="Rfd596de3058c44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e9d5c28aab47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3507b020b4a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9c443ebc647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a4557c13f4a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a2c6daa9746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59a3af93c46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36bcbd86847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5084e83614f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RVT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RVT REGNSKAP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4 117 397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1 639 862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1 307 567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1 568 307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3 007 871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SUMMIT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WILTERSEN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Eikengstubben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3404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post@rvtregnskap.no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811 997 862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RVT REGNSKAP AS</a:t>
            </a:r>
          </a:p>
        </p:txBody>
      </p:sp>
    </p:spTree>
  </p:cSld>
  <p:clrMapOvr>
    <a:masterClrMapping xmlns:a="http://schemas.openxmlformats.org/drawingml/2006/main"/>
  </p:clrMapOvr>
</p:sld>
</file>