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86c6c22c1a4c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880e3c34e84351"/>
  </p:sldMasterIdLst>
  <p:sldIdLst>
    <p:sldId xmlns:r="http://schemas.openxmlformats.org/officeDocument/2006/relationships" id="256" r:id="R3494928b0e7d492d"/>
    <p:sldId xmlns:r="http://schemas.openxmlformats.org/officeDocument/2006/relationships" id="257" r:id="R11e6a9b29c994295"/>
    <p:sldId xmlns:r="http://schemas.openxmlformats.org/officeDocument/2006/relationships" id="258" r:id="R11efe47f997a4255"/>
    <p:sldId xmlns:r="http://schemas.openxmlformats.org/officeDocument/2006/relationships" id="259" r:id="Rf54615ead4ac4fa6"/>
    <p:sldId xmlns:r="http://schemas.openxmlformats.org/officeDocument/2006/relationships" id="260" r:id="Rdd08c16dabf8448c"/>
    <p:sldId xmlns:r="http://schemas.openxmlformats.org/officeDocument/2006/relationships" id="261" r:id="Rf3530f57b1ad44d4"/>
    <p:sldId xmlns:r="http://schemas.openxmlformats.org/officeDocument/2006/relationships" id="262" r:id="R966330dd50db4e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880e3c34e84351" /><Relationship Type="http://schemas.openxmlformats.org/officeDocument/2006/relationships/slide" Target="/ppt/slides/slide1.xml" Id="R3494928b0e7d492d" /><Relationship Type="http://schemas.openxmlformats.org/officeDocument/2006/relationships/slide" Target="/ppt/slides/slide2.xml" Id="R11e6a9b29c994295" /><Relationship Type="http://schemas.openxmlformats.org/officeDocument/2006/relationships/slide" Target="/ppt/slides/slide3.xml" Id="R11efe47f997a4255" /><Relationship Type="http://schemas.openxmlformats.org/officeDocument/2006/relationships/slide" Target="/ppt/slides/slide4.xml" Id="Rf54615ead4ac4fa6" /><Relationship Type="http://schemas.openxmlformats.org/officeDocument/2006/relationships/slide" Target="/ppt/slides/slide5.xml" Id="Rdd08c16dabf8448c" /><Relationship Type="http://schemas.openxmlformats.org/officeDocument/2006/relationships/slide" Target="/ppt/slides/slide6.xml" Id="Rf3530f57b1ad44d4" /><Relationship Type="http://schemas.openxmlformats.org/officeDocument/2006/relationships/slide" Target="/ppt/slides/slide7.xml" Id="R966330dd50db4e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9f4c7c676246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6454f842346ce" /><Relationship Type="http://schemas.openxmlformats.org/officeDocument/2006/relationships/theme" Target="/ppt/slideMasters/theme/theme1.xml" Id="R71ad87202c5c4d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16454f842346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6de8640a946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78574c21e4a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9f9c5c7e94e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f8d7ac8074e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029e548904b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e76c5192541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9a42ee9f54c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ACERTAS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ACERTAS AS ble etablert [år] og holder til i Hell.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137 116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99 883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8 523 447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42 797 039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45 465 382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DYBVAD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Vestre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7517 Hell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md@kverva.no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811 772 402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ACERTAS AS</a:t>
            </a:r>
          </a:p>
        </p:txBody>
      </p:sp>
    </p:spTree>
  </p:cSld>
  <p:clrMapOvr>
    <a:masterClrMapping xmlns:a="http://schemas.openxmlformats.org/drawingml/2006/main"/>
  </p:clrMapOvr>
</p:sld>
</file>