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177ba81564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51fe8daf344bd"/>
  </p:sldMasterIdLst>
  <p:sldIdLst>
    <p:sldId xmlns:r="http://schemas.openxmlformats.org/officeDocument/2006/relationships" id="256" r:id="Rd1d362b6fef74c4d"/>
    <p:sldId xmlns:r="http://schemas.openxmlformats.org/officeDocument/2006/relationships" id="257" r:id="Rd4ca885949304987"/>
    <p:sldId xmlns:r="http://schemas.openxmlformats.org/officeDocument/2006/relationships" id="258" r:id="R3f0a2c167dbe4b06"/>
    <p:sldId xmlns:r="http://schemas.openxmlformats.org/officeDocument/2006/relationships" id="259" r:id="R07f28ed576eb41f6"/>
    <p:sldId xmlns:r="http://schemas.openxmlformats.org/officeDocument/2006/relationships" id="260" r:id="Rf62c45ccc39b4d2f"/>
    <p:sldId xmlns:r="http://schemas.openxmlformats.org/officeDocument/2006/relationships" id="261" r:id="R5c25f24fbeb44569"/>
    <p:sldId xmlns:r="http://schemas.openxmlformats.org/officeDocument/2006/relationships" id="262" r:id="R26ddd58cf32b4f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51fe8daf344bd" /><Relationship Type="http://schemas.openxmlformats.org/officeDocument/2006/relationships/slide" Target="/ppt/slides/slide1.xml" Id="Rd1d362b6fef74c4d" /><Relationship Type="http://schemas.openxmlformats.org/officeDocument/2006/relationships/slide" Target="/ppt/slides/slide2.xml" Id="Rd4ca885949304987" /><Relationship Type="http://schemas.openxmlformats.org/officeDocument/2006/relationships/slide" Target="/ppt/slides/slide3.xml" Id="R3f0a2c167dbe4b06" /><Relationship Type="http://schemas.openxmlformats.org/officeDocument/2006/relationships/slide" Target="/ppt/slides/slide4.xml" Id="R07f28ed576eb41f6" /><Relationship Type="http://schemas.openxmlformats.org/officeDocument/2006/relationships/slide" Target="/ppt/slides/slide5.xml" Id="Rf62c45ccc39b4d2f" /><Relationship Type="http://schemas.openxmlformats.org/officeDocument/2006/relationships/slide" Target="/ppt/slides/slide6.xml" Id="R5c25f24fbeb44569" /><Relationship Type="http://schemas.openxmlformats.org/officeDocument/2006/relationships/slide" Target="/ppt/slides/slide7.xml" Id="R26ddd58cf32b4f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1d4ddc8aac49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e495cb40f64428" /><Relationship Type="http://schemas.openxmlformats.org/officeDocument/2006/relationships/theme" Target="/ppt/slideMasters/theme/theme1.xml" Id="R03ee82f2d7b049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e495cb40f644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9bafcd85f41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c1219d9a054c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b75658b9748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b76a48afa4a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ea8338b3fd4a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764beeb14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564bb8ed1d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OPTIMUSPISTOR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22 943 733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3 358 903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100 234 897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108 424 861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BREKKE ENGESET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Hospitsveien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811 669 342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OPTIMUSPISTOR AS</a:t>
            </a:r>
          </a:p>
        </p:txBody>
      </p:sp>
    </p:spTree>
  </p:cSld>
  <p:clrMapOvr>
    <a:masterClrMapping xmlns:a="http://schemas.openxmlformats.org/drawingml/2006/main"/>
  </p:clrMapOvr>
</p:sld>
</file>