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ed2e4b36da4b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e66f7164ba4e16"/>
  </p:sldMasterIdLst>
  <p:sldIdLst>
    <p:sldId xmlns:r="http://schemas.openxmlformats.org/officeDocument/2006/relationships" id="256" r:id="R485f31c798a54412"/>
    <p:sldId xmlns:r="http://schemas.openxmlformats.org/officeDocument/2006/relationships" id="257" r:id="Rbafcfdb7e4dc4529"/>
    <p:sldId xmlns:r="http://schemas.openxmlformats.org/officeDocument/2006/relationships" id="258" r:id="Rb1ce53ac302348f6"/>
    <p:sldId xmlns:r="http://schemas.openxmlformats.org/officeDocument/2006/relationships" id="259" r:id="R66cf4f789ffb4265"/>
    <p:sldId xmlns:r="http://schemas.openxmlformats.org/officeDocument/2006/relationships" id="260" r:id="R4fb9936ecb174f74"/>
    <p:sldId xmlns:r="http://schemas.openxmlformats.org/officeDocument/2006/relationships" id="261" r:id="R95f0c23e154e4715"/>
    <p:sldId xmlns:r="http://schemas.openxmlformats.org/officeDocument/2006/relationships" id="262" r:id="R1b13052319b644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66f7164ba4e16" /><Relationship Type="http://schemas.openxmlformats.org/officeDocument/2006/relationships/slide" Target="/ppt/slides/slide1.xml" Id="R485f31c798a54412" /><Relationship Type="http://schemas.openxmlformats.org/officeDocument/2006/relationships/slide" Target="/ppt/slides/slide2.xml" Id="Rbafcfdb7e4dc4529" /><Relationship Type="http://schemas.openxmlformats.org/officeDocument/2006/relationships/slide" Target="/ppt/slides/slide3.xml" Id="Rb1ce53ac302348f6" /><Relationship Type="http://schemas.openxmlformats.org/officeDocument/2006/relationships/slide" Target="/ppt/slides/slide4.xml" Id="R66cf4f789ffb4265" /><Relationship Type="http://schemas.openxmlformats.org/officeDocument/2006/relationships/slide" Target="/ppt/slides/slide5.xml" Id="R4fb9936ecb174f74" /><Relationship Type="http://schemas.openxmlformats.org/officeDocument/2006/relationships/slide" Target="/ppt/slides/slide6.xml" Id="R95f0c23e154e4715" /><Relationship Type="http://schemas.openxmlformats.org/officeDocument/2006/relationships/slide" Target="/ppt/slides/slide7.xml" Id="R1b13052319b644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a2169b1c247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3811103274487" /><Relationship Type="http://schemas.openxmlformats.org/officeDocument/2006/relationships/theme" Target="/ppt/slideMasters/theme/theme1.xml" Id="Rd7f8f0305b0b46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e38111032744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57666675441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52c72d24a42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e277b35ff48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08fede00d46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e5eb909bb4f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0fed704f547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f60f2534d4c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INVEST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−1 025 073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−932 998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2 841 135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MARTIN TRØAN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Sveabakken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martin@hybelutleie.net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811 576 182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