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b1baf5dec44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fc74710a404dc7"/>
  </p:sldMasterIdLst>
  <p:sldIdLst>
    <p:sldId xmlns:r="http://schemas.openxmlformats.org/officeDocument/2006/relationships" id="256" r:id="R781273d14262445e"/>
    <p:sldId xmlns:r="http://schemas.openxmlformats.org/officeDocument/2006/relationships" id="257" r:id="R43a0de010ba64e86"/>
    <p:sldId xmlns:r="http://schemas.openxmlformats.org/officeDocument/2006/relationships" id="258" r:id="R550061206c254952"/>
    <p:sldId xmlns:r="http://schemas.openxmlformats.org/officeDocument/2006/relationships" id="259" r:id="R8d65cb86b24a4481"/>
    <p:sldId xmlns:r="http://schemas.openxmlformats.org/officeDocument/2006/relationships" id="260" r:id="R3489e1585740410e"/>
    <p:sldId xmlns:r="http://schemas.openxmlformats.org/officeDocument/2006/relationships" id="261" r:id="Rc8b73fd84b0640ec"/>
    <p:sldId xmlns:r="http://schemas.openxmlformats.org/officeDocument/2006/relationships" id="262" r:id="R09dcfe3fccc5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c74710a404dc7" /><Relationship Type="http://schemas.openxmlformats.org/officeDocument/2006/relationships/slide" Target="/ppt/slides/slide1.xml" Id="R781273d14262445e" /><Relationship Type="http://schemas.openxmlformats.org/officeDocument/2006/relationships/slide" Target="/ppt/slides/slide2.xml" Id="R43a0de010ba64e86" /><Relationship Type="http://schemas.openxmlformats.org/officeDocument/2006/relationships/slide" Target="/ppt/slides/slide3.xml" Id="R550061206c254952" /><Relationship Type="http://schemas.openxmlformats.org/officeDocument/2006/relationships/slide" Target="/ppt/slides/slide4.xml" Id="R8d65cb86b24a4481" /><Relationship Type="http://schemas.openxmlformats.org/officeDocument/2006/relationships/slide" Target="/ppt/slides/slide5.xml" Id="R3489e1585740410e" /><Relationship Type="http://schemas.openxmlformats.org/officeDocument/2006/relationships/slide" Target="/ppt/slides/slide6.xml" Id="Rc8b73fd84b0640ec" /><Relationship Type="http://schemas.openxmlformats.org/officeDocument/2006/relationships/slide" Target="/ppt/slides/slide7.xml" Id="R09dcfe3fccc5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0e22c252d47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c8c9f81784918" /><Relationship Type="http://schemas.openxmlformats.org/officeDocument/2006/relationships/theme" Target="/ppt/slideMasters/theme/theme1.xml" Id="Rf348cfeb994e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8c8c9f8178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2d03402454e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f239cf856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9ed27650548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a869140c943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10b3a569e4b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1a1fdffb4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c178b734f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HALWA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17 161 212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209 513 354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216 142 876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WAARUM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WAARUM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BERNHARD WAARUM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BERNHARD WAARUM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37040086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810 393 572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